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74" r:id="rId3"/>
    <p:sldId id="273" r:id="rId4"/>
    <p:sldId id="275" r:id="rId5"/>
    <p:sldId id="276" r:id="rId6"/>
    <p:sldId id="279" r:id="rId7"/>
    <p:sldId id="280" r:id="rId8"/>
    <p:sldId id="278" r:id="rId9"/>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CC080C-EE61-4B2A-8123-235284E5733D}"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s-PE"/>
        </a:p>
      </dgm:t>
    </dgm:pt>
    <dgm:pt modelId="{CD98B260-5798-4FDB-A594-A2A893CBFBD4}">
      <dgm:prSet phldrT="[Texto]" custT="1"/>
      <dgm:spPr/>
      <dgm:t>
        <a:bodyPr/>
        <a:lstStyle/>
        <a:p>
          <a:pPr algn="l"/>
          <a:r>
            <a:rPr lang="es-PE" sz="1600" dirty="0">
              <a:latin typeface="Tw Cen MT Condensed" panose="020B0606020104020203" pitchFamily="34" charset="0"/>
            </a:rPr>
            <a:t>Modelos lineales mixtos</a:t>
          </a:r>
          <a:r>
            <a:rPr lang="es-ES" sz="1600" dirty="0"/>
            <a:t> </a:t>
          </a:r>
          <a:endParaRPr lang="es-PE" sz="1600" dirty="0"/>
        </a:p>
      </dgm:t>
    </dgm:pt>
    <dgm:pt modelId="{4B148999-7267-4DAF-AFDE-7D59CE6EBE09}" type="parTrans" cxnId="{927DB54E-34D0-4FAA-939D-1BBA1AC4F3F9}">
      <dgm:prSet/>
      <dgm:spPr/>
      <dgm:t>
        <a:bodyPr/>
        <a:lstStyle/>
        <a:p>
          <a:endParaRPr lang="es-PE"/>
        </a:p>
      </dgm:t>
    </dgm:pt>
    <dgm:pt modelId="{2B2D2B06-C4C6-4EE5-AE90-6CC2F87E666D}" type="sibTrans" cxnId="{927DB54E-34D0-4FAA-939D-1BBA1AC4F3F9}">
      <dgm:prSet/>
      <dgm:spPr/>
      <dgm:t>
        <a:bodyPr/>
        <a:lstStyle/>
        <a:p>
          <a:endParaRPr lang="es-PE"/>
        </a:p>
      </dgm:t>
    </dgm:pt>
    <dgm:pt modelId="{61565EB9-18E1-4471-97FC-65FE210341D4}">
      <dgm:prSet phldrT="[Texto]" custT="1"/>
      <dgm:spPr/>
      <dgm:t>
        <a:bodyPr/>
        <a:lstStyle/>
        <a:p>
          <a:r>
            <a:rPr lang="es-ES" sz="1600" dirty="0">
              <a:latin typeface="Tw Cen MT Condensed" panose="020B0606020104020203" pitchFamily="34" charset="0"/>
            </a:rPr>
            <a:t>Los modelos lineales mixtos (MLM) son una extensión de los modelos de regresión lineal que incorporan tanto efectos fijos como efectos aleatorios para analizar datos con estructura jerárquica o correlacionada.</a:t>
          </a:r>
          <a:endParaRPr lang="es-PE" sz="1600" dirty="0">
            <a:latin typeface="Tw Cen MT Condensed" panose="020B0606020104020203" pitchFamily="34" charset="0"/>
          </a:endParaRPr>
        </a:p>
      </dgm:t>
    </dgm:pt>
    <dgm:pt modelId="{912D15A8-B709-43CC-9284-699859322B15}" type="parTrans" cxnId="{24535B99-144A-417E-8EF0-A44AF4B59FDA}">
      <dgm:prSet/>
      <dgm:spPr/>
      <dgm:t>
        <a:bodyPr/>
        <a:lstStyle/>
        <a:p>
          <a:endParaRPr lang="es-PE"/>
        </a:p>
      </dgm:t>
    </dgm:pt>
    <dgm:pt modelId="{5CCDF9B6-C97A-47F5-8B69-9F8C79C44E93}" type="sibTrans" cxnId="{24535B99-144A-417E-8EF0-A44AF4B59FDA}">
      <dgm:prSet/>
      <dgm:spPr/>
      <dgm:t>
        <a:bodyPr/>
        <a:lstStyle/>
        <a:p>
          <a:endParaRPr lang="es-PE"/>
        </a:p>
      </dgm:t>
    </dgm:pt>
    <dgm:pt modelId="{12A0B99C-BCC8-4810-8060-51146120833C}">
      <dgm:prSet phldrT="[Texto]" custT="1"/>
      <dgm:spPr/>
      <dgm:t>
        <a:bodyPr/>
        <a:lstStyle/>
        <a:p>
          <a:r>
            <a:rPr lang="es-PE" sz="1600" dirty="0">
              <a:latin typeface="Tw Cen MT Condensed" panose="020B0606020104020203" pitchFamily="34" charset="0"/>
            </a:rPr>
            <a:t>Componentes</a:t>
          </a:r>
        </a:p>
      </dgm:t>
    </dgm:pt>
    <dgm:pt modelId="{EFAA3680-C6E7-493A-807F-43D7EBDBD972}" type="parTrans" cxnId="{89075964-B9AC-4BBB-948A-DF90B546A9CA}">
      <dgm:prSet/>
      <dgm:spPr/>
      <dgm:t>
        <a:bodyPr/>
        <a:lstStyle/>
        <a:p>
          <a:endParaRPr lang="es-PE"/>
        </a:p>
      </dgm:t>
    </dgm:pt>
    <dgm:pt modelId="{A98CCCF9-99F9-4989-91D6-083096C928C7}" type="sibTrans" cxnId="{89075964-B9AC-4BBB-948A-DF90B546A9CA}">
      <dgm:prSet/>
      <dgm:spPr/>
      <dgm:t>
        <a:bodyPr/>
        <a:lstStyle/>
        <a:p>
          <a:endParaRPr lang="es-PE"/>
        </a:p>
      </dgm:t>
    </dgm:pt>
    <dgm:pt modelId="{E6F6FC01-C1DD-4D2B-9208-98B36316985F}">
      <dgm:prSet phldrT="[Texto]" custT="1"/>
      <dgm:spPr/>
      <dgm:t>
        <a:bodyPr/>
        <a:lstStyle/>
        <a:p>
          <a:r>
            <a:rPr lang="es-PE" sz="1600" dirty="0">
              <a:latin typeface="Tw Cen MT Condensed" panose="020B0606020104020203" pitchFamily="34" charset="0"/>
            </a:rPr>
            <a:t>Efectos fijos: </a:t>
          </a:r>
        </a:p>
      </dgm:t>
    </dgm:pt>
    <dgm:pt modelId="{E7D043AE-7B9A-4F5A-BAEC-C4E5344B5EA8}" type="parTrans" cxnId="{A4D2DE3A-914B-473B-9AF0-253EB8D8E198}">
      <dgm:prSet/>
      <dgm:spPr/>
      <dgm:t>
        <a:bodyPr/>
        <a:lstStyle/>
        <a:p>
          <a:endParaRPr lang="es-PE"/>
        </a:p>
      </dgm:t>
    </dgm:pt>
    <dgm:pt modelId="{352EE0FB-EFA9-4BAD-B1FD-A597394C6F50}" type="sibTrans" cxnId="{A4D2DE3A-914B-473B-9AF0-253EB8D8E198}">
      <dgm:prSet/>
      <dgm:spPr/>
      <dgm:t>
        <a:bodyPr/>
        <a:lstStyle/>
        <a:p>
          <a:endParaRPr lang="es-PE"/>
        </a:p>
      </dgm:t>
    </dgm:pt>
    <dgm:pt modelId="{F79EF394-A64E-4422-8384-0D696C4984BD}">
      <dgm:prSet custT="1"/>
      <dgm:spPr/>
      <dgm:t>
        <a:bodyPr/>
        <a:lstStyle/>
        <a:p>
          <a:r>
            <a:rPr lang="es-PE" sz="1600" b="1" dirty="0">
              <a:latin typeface="Tw Cen MT Condensed" panose="020B0606020104020203" pitchFamily="34" charset="0"/>
            </a:rPr>
            <a:t>Aplicaciones</a:t>
          </a:r>
          <a:endParaRPr lang="es-PE" sz="1600" dirty="0">
            <a:latin typeface="Tw Cen MT Condensed" panose="020B0606020104020203" pitchFamily="34" charset="0"/>
          </a:endParaRPr>
        </a:p>
      </dgm:t>
    </dgm:pt>
    <dgm:pt modelId="{E9847FAC-3E2A-40DC-BFFE-043126A8B7B7}" type="parTrans" cxnId="{5A88F594-FE3A-4C32-81A0-99E41F0FECEC}">
      <dgm:prSet/>
      <dgm:spPr/>
      <dgm:t>
        <a:bodyPr/>
        <a:lstStyle/>
        <a:p>
          <a:endParaRPr lang="es-PE"/>
        </a:p>
      </dgm:t>
    </dgm:pt>
    <dgm:pt modelId="{A0CAD217-9DD7-407C-96EA-99511FDFD32A}" type="sibTrans" cxnId="{5A88F594-FE3A-4C32-81A0-99E41F0FECEC}">
      <dgm:prSet/>
      <dgm:spPr/>
      <dgm:t>
        <a:bodyPr/>
        <a:lstStyle/>
        <a:p>
          <a:endParaRPr lang="es-PE"/>
        </a:p>
      </dgm:t>
    </dgm:pt>
    <dgm:pt modelId="{5470FCB1-3737-4EF5-B52D-A707EA94F402}">
      <dgm:prSet custT="1"/>
      <dgm:spPr/>
      <dgm:t>
        <a:bodyPr/>
        <a:lstStyle/>
        <a:p>
          <a:pPr>
            <a:buFontTx/>
            <a:buNone/>
          </a:pPr>
          <a:r>
            <a:rPr lang="pt-BR" sz="1600" b="1" dirty="0" err="1">
              <a:latin typeface="Tw Cen MT Condensed" panose="020B0606020104020203" pitchFamily="34" charset="0"/>
            </a:rPr>
            <a:t>Análisis</a:t>
          </a:r>
          <a:r>
            <a:rPr lang="pt-BR" sz="1600" b="1" dirty="0">
              <a:latin typeface="Tw Cen MT Condensed" panose="020B0606020104020203" pitchFamily="34" charset="0"/>
            </a:rPr>
            <a:t> longitudinal, </a:t>
          </a:r>
          <a:r>
            <a:rPr lang="pt-BR" sz="1600" b="1" dirty="0" err="1">
              <a:latin typeface="Tw Cen MT Condensed" panose="020B0606020104020203" pitchFamily="34" charset="0"/>
            </a:rPr>
            <a:t>datos</a:t>
          </a:r>
          <a:r>
            <a:rPr lang="pt-BR" sz="1600" b="1" dirty="0">
              <a:latin typeface="Tw Cen MT Condensed" panose="020B0606020104020203" pitchFamily="34" charset="0"/>
            </a:rPr>
            <a:t> </a:t>
          </a:r>
          <a:r>
            <a:rPr lang="pt-BR" sz="1600" b="1" dirty="0" err="1">
              <a:latin typeface="Tw Cen MT Condensed" panose="020B0606020104020203" pitchFamily="34" charset="0"/>
            </a:rPr>
            <a:t>jerárquicos</a:t>
          </a:r>
          <a:r>
            <a:rPr lang="pt-BR" sz="1600" b="1" dirty="0">
              <a:latin typeface="Tw Cen MT Condensed" panose="020B0606020104020203" pitchFamily="34" charset="0"/>
            </a:rPr>
            <a:t> o </a:t>
          </a:r>
          <a:r>
            <a:rPr lang="pt-BR" sz="1600" b="1" dirty="0" err="1">
              <a:latin typeface="Tw Cen MT Condensed" panose="020B0606020104020203" pitchFamily="34" charset="0"/>
            </a:rPr>
            <a:t>anidados</a:t>
          </a:r>
          <a:r>
            <a:rPr lang="pt-BR" sz="1600" b="1" dirty="0">
              <a:latin typeface="Tw Cen MT Condensed" panose="020B0606020104020203" pitchFamily="34" charset="0"/>
            </a:rPr>
            <a:t>.</a:t>
          </a:r>
          <a:endParaRPr lang="es-PE" sz="1600" b="1" dirty="0">
            <a:latin typeface="Tw Cen MT Condensed" panose="020B0606020104020203" pitchFamily="34" charset="0"/>
          </a:endParaRPr>
        </a:p>
      </dgm:t>
    </dgm:pt>
    <dgm:pt modelId="{354BBEBE-6C31-4ED7-BA66-80E344F66B14}" type="parTrans" cxnId="{4EEEFA1E-4C7A-477B-9989-7BBDA573A506}">
      <dgm:prSet/>
      <dgm:spPr/>
      <dgm:t>
        <a:bodyPr/>
        <a:lstStyle/>
        <a:p>
          <a:endParaRPr lang="es-PE"/>
        </a:p>
      </dgm:t>
    </dgm:pt>
    <dgm:pt modelId="{E18BDB86-FE9B-4E8B-A24C-0D10367C6795}" type="sibTrans" cxnId="{4EEEFA1E-4C7A-477B-9989-7BBDA573A506}">
      <dgm:prSet/>
      <dgm:spPr/>
      <dgm:t>
        <a:bodyPr/>
        <a:lstStyle/>
        <a:p>
          <a:endParaRPr lang="es-PE"/>
        </a:p>
      </dgm:t>
    </dgm:pt>
    <dgm:pt modelId="{73FD848F-CE01-430E-8A74-BD12303AE0F0}">
      <dgm:prSet custT="1"/>
      <dgm:spPr/>
      <dgm:t>
        <a:bodyPr/>
        <a:lstStyle/>
        <a:p>
          <a:r>
            <a:rPr lang="es-ES" sz="1600" dirty="0">
              <a:latin typeface="Tw Cen MT Condensed" panose="020B0606020104020203" pitchFamily="34" charset="0"/>
            </a:rPr>
            <a:t>Relacionados con las variables explicativas que tienen un impacto constante en la variable dependiente.</a:t>
          </a:r>
          <a:endParaRPr lang="es-PE" sz="1600" dirty="0">
            <a:latin typeface="Tw Cen MT Condensed" panose="020B0606020104020203" pitchFamily="34" charset="0"/>
          </a:endParaRPr>
        </a:p>
      </dgm:t>
    </dgm:pt>
    <dgm:pt modelId="{406D9E36-61D8-4CA3-BBE2-4F0F1E56C735}" type="parTrans" cxnId="{2712E877-708D-4572-BA2E-C4AD8131DC97}">
      <dgm:prSet/>
      <dgm:spPr/>
      <dgm:t>
        <a:bodyPr/>
        <a:lstStyle/>
        <a:p>
          <a:endParaRPr lang="es-PE"/>
        </a:p>
      </dgm:t>
    </dgm:pt>
    <dgm:pt modelId="{518474C1-FD8F-4B72-9986-E1D8220C365D}" type="sibTrans" cxnId="{2712E877-708D-4572-BA2E-C4AD8131DC97}">
      <dgm:prSet/>
      <dgm:spPr/>
      <dgm:t>
        <a:bodyPr/>
        <a:lstStyle/>
        <a:p>
          <a:endParaRPr lang="es-PE"/>
        </a:p>
      </dgm:t>
    </dgm:pt>
    <dgm:pt modelId="{6A7FD3E5-0E8C-4A65-8D44-3645D63D2055}">
      <dgm:prSet custT="1"/>
      <dgm:spPr/>
      <dgm:t>
        <a:bodyPr/>
        <a:lstStyle/>
        <a:p>
          <a:r>
            <a:rPr lang="es-PE" sz="1600" dirty="0">
              <a:latin typeface="Tw Cen MT Condensed" panose="020B0606020104020203" pitchFamily="34" charset="0"/>
            </a:rPr>
            <a:t>Efectos aleatorios: </a:t>
          </a:r>
        </a:p>
      </dgm:t>
    </dgm:pt>
    <dgm:pt modelId="{1A36E767-428F-4FDE-98A0-6C3070E20128}" type="parTrans" cxnId="{DD5C1F05-D14C-45F2-AD13-E9FB18EDFD6E}">
      <dgm:prSet/>
      <dgm:spPr/>
      <dgm:t>
        <a:bodyPr/>
        <a:lstStyle/>
        <a:p>
          <a:endParaRPr lang="es-PE"/>
        </a:p>
      </dgm:t>
    </dgm:pt>
    <dgm:pt modelId="{3E3E131C-B882-40B7-BE48-428EB937ECB5}" type="sibTrans" cxnId="{DD5C1F05-D14C-45F2-AD13-E9FB18EDFD6E}">
      <dgm:prSet/>
      <dgm:spPr/>
      <dgm:t>
        <a:bodyPr/>
        <a:lstStyle/>
        <a:p>
          <a:endParaRPr lang="es-PE"/>
        </a:p>
      </dgm:t>
    </dgm:pt>
    <dgm:pt modelId="{E0CDAF61-3AED-46C5-B04C-464C78002920}">
      <dgm:prSet custT="1"/>
      <dgm:spPr/>
      <dgm:t>
        <a:bodyPr/>
        <a:lstStyle/>
        <a:p>
          <a:r>
            <a:rPr lang="es-ES" sz="1600" dirty="0">
              <a:latin typeface="Tw Cen MT Condensed" panose="020B0606020104020203" pitchFamily="34" charset="0"/>
            </a:rPr>
            <a:t>Capturan la variabilidad inherente a los grupos o sujetos, donde el efecto varía entre niveles de un factor</a:t>
          </a:r>
          <a:endParaRPr lang="es-PE" sz="1600" dirty="0">
            <a:latin typeface="Tw Cen MT Condensed" panose="020B0606020104020203" pitchFamily="34" charset="0"/>
          </a:endParaRPr>
        </a:p>
      </dgm:t>
    </dgm:pt>
    <dgm:pt modelId="{C39A3E01-4518-459F-9620-DE94514C730F}" type="parTrans" cxnId="{EF376E8C-7EDC-46ED-BAF7-7FA40F3D0C2E}">
      <dgm:prSet/>
      <dgm:spPr/>
      <dgm:t>
        <a:bodyPr/>
        <a:lstStyle/>
        <a:p>
          <a:endParaRPr lang="es-PE"/>
        </a:p>
      </dgm:t>
    </dgm:pt>
    <dgm:pt modelId="{79723C97-CF87-49F3-AF3B-93428A324970}" type="sibTrans" cxnId="{EF376E8C-7EDC-46ED-BAF7-7FA40F3D0C2E}">
      <dgm:prSet/>
      <dgm:spPr/>
      <dgm:t>
        <a:bodyPr/>
        <a:lstStyle/>
        <a:p>
          <a:endParaRPr lang="es-PE"/>
        </a:p>
      </dgm:t>
    </dgm:pt>
    <dgm:pt modelId="{3549BCCE-2D59-4BA1-9407-8D1AF1CE3BF1}" type="pres">
      <dgm:prSet presAssocID="{6ECC080C-EE61-4B2A-8123-235284E5733D}" presName="linear" presStyleCnt="0">
        <dgm:presLayoutVars>
          <dgm:dir/>
          <dgm:animLvl val="lvl"/>
          <dgm:resizeHandles val="exact"/>
        </dgm:presLayoutVars>
      </dgm:prSet>
      <dgm:spPr/>
    </dgm:pt>
    <dgm:pt modelId="{9C605812-5EA8-4C32-8F0A-6FF53725D511}" type="pres">
      <dgm:prSet presAssocID="{CD98B260-5798-4FDB-A594-A2A893CBFBD4}" presName="parentLin" presStyleCnt="0"/>
      <dgm:spPr/>
    </dgm:pt>
    <dgm:pt modelId="{70AD45BF-B6E8-4A79-A1B4-8DE534B508C2}" type="pres">
      <dgm:prSet presAssocID="{CD98B260-5798-4FDB-A594-A2A893CBFBD4}" presName="parentLeftMargin" presStyleLbl="node1" presStyleIdx="0" presStyleCnt="3"/>
      <dgm:spPr/>
    </dgm:pt>
    <dgm:pt modelId="{B2F716D6-16A8-471B-B458-91515DF9AA81}" type="pres">
      <dgm:prSet presAssocID="{CD98B260-5798-4FDB-A594-A2A893CBFBD4}" presName="parentText" presStyleLbl="node1" presStyleIdx="0" presStyleCnt="3">
        <dgm:presLayoutVars>
          <dgm:chMax val="0"/>
          <dgm:bulletEnabled val="1"/>
        </dgm:presLayoutVars>
      </dgm:prSet>
      <dgm:spPr/>
    </dgm:pt>
    <dgm:pt modelId="{1D77F5A5-864C-4D77-BFC8-F47C2136EE51}" type="pres">
      <dgm:prSet presAssocID="{CD98B260-5798-4FDB-A594-A2A893CBFBD4}" presName="negativeSpace" presStyleCnt="0"/>
      <dgm:spPr/>
    </dgm:pt>
    <dgm:pt modelId="{56BA5AD0-FE88-496E-B1D1-CA5FABFD9799}" type="pres">
      <dgm:prSet presAssocID="{CD98B260-5798-4FDB-A594-A2A893CBFBD4}" presName="childText" presStyleLbl="conFgAcc1" presStyleIdx="0" presStyleCnt="3">
        <dgm:presLayoutVars>
          <dgm:bulletEnabled val="1"/>
        </dgm:presLayoutVars>
      </dgm:prSet>
      <dgm:spPr/>
    </dgm:pt>
    <dgm:pt modelId="{199734FB-8657-4B9D-B99E-6225EDCB3C24}" type="pres">
      <dgm:prSet presAssocID="{2B2D2B06-C4C6-4EE5-AE90-6CC2F87E666D}" presName="spaceBetweenRectangles" presStyleCnt="0"/>
      <dgm:spPr/>
    </dgm:pt>
    <dgm:pt modelId="{2BD6F7A2-7183-4BFC-A5F4-C2D34D968CED}" type="pres">
      <dgm:prSet presAssocID="{12A0B99C-BCC8-4810-8060-51146120833C}" presName="parentLin" presStyleCnt="0"/>
      <dgm:spPr/>
    </dgm:pt>
    <dgm:pt modelId="{B4C8E099-7672-445A-977B-DEFCA4A54039}" type="pres">
      <dgm:prSet presAssocID="{12A0B99C-BCC8-4810-8060-51146120833C}" presName="parentLeftMargin" presStyleLbl="node1" presStyleIdx="0" presStyleCnt="3"/>
      <dgm:spPr/>
    </dgm:pt>
    <dgm:pt modelId="{94197B3C-D0E6-4B13-8724-016AC6BF25CD}" type="pres">
      <dgm:prSet presAssocID="{12A0B99C-BCC8-4810-8060-51146120833C}" presName="parentText" presStyleLbl="node1" presStyleIdx="1" presStyleCnt="3">
        <dgm:presLayoutVars>
          <dgm:chMax val="0"/>
          <dgm:bulletEnabled val="1"/>
        </dgm:presLayoutVars>
      </dgm:prSet>
      <dgm:spPr/>
    </dgm:pt>
    <dgm:pt modelId="{FAA7F3E9-3D3B-429C-B1AA-1DEE45AD9B27}" type="pres">
      <dgm:prSet presAssocID="{12A0B99C-BCC8-4810-8060-51146120833C}" presName="negativeSpace" presStyleCnt="0"/>
      <dgm:spPr/>
    </dgm:pt>
    <dgm:pt modelId="{3056A382-01EA-4115-B26D-6E9349AA23C6}" type="pres">
      <dgm:prSet presAssocID="{12A0B99C-BCC8-4810-8060-51146120833C}" presName="childText" presStyleLbl="conFgAcc1" presStyleIdx="1" presStyleCnt="3" custLinFactNeighborX="186">
        <dgm:presLayoutVars>
          <dgm:bulletEnabled val="1"/>
        </dgm:presLayoutVars>
      </dgm:prSet>
      <dgm:spPr/>
    </dgm:pt>
    <dgm:pt modelId="{8C7268E2-237D-4855-A160-02636E090D2C}" type="pres">
      <dgm:prSet presAssocID="{A98CCCF9-99F9-4989-91D6-083096C928C7}" presName="spaceBetweenRectangles" presStyleCnt="0"/>
      <dgm:spPr/>
    </dgm:pt>
    <dgm:pt modelId="{F86B449A-191A-4A02-88F8-EA87D87F131C}" type="pres">
      <dgm:prSet presAssocID="{F79EF394-A64E-4422-8384-0D696C4984BD}" presName="parentLin" presStyleCnt="0"/>
      <dgm:spPr/>
    </dgm:pt>
    <dgm:pt modelId="{72661701-03F8-4BC8-A5CC-00212DA1B298}" type="pres">
      <dgm:prSet presAssocID="{F79EF394-A64E-4422-8384-0D696C4984BD}" presName="parentLeftMargin" presStyleLbl="node1" presStyleIdx="1" presStyleCnt="3"/>
      <dgm:spPr/>
    </dgm:pt>
    <dgm:pt modelId="{6006F039-3246-432E-8C8B-6B6589294738}" type="pres">
      <dgm:prSet presAssocID="{F79EF394-A64E-4422-8384-0D696C4984BD}" presName="parentText" presStyleLbl="node1" presStyleIdx="2" presStyleCnt="3">
        <dgm:presLayoutVars>
          <dgm:chMax val="0"/>
          <dgm:bulletEnabled val="1"/>
        </dgm:presLayoutVars>
      </dgm:prSet>
      <dgm:spPr/>
    </dgm:pt>
    <dgm:pt modelId="{C368874A-DE3C-46C2-BCC2-911ABC50650C}" type="pres">
      <dgm:prSet presAssocID="{F79EF394-A64E-4422-8384-0D696C4984BD}" presName="negativeSpace" presStyleCnt="0"/>
      <dgm:spPr/>
    </dgm:pt>
    <dgm:pt modelId="{667AA3F6-0F88-44A6-ABD6-EBBEF8B7B288}" type="pres">
      <dgm:prSet presAssocID="{F79EF394-A64E-4422-8384-0D696C4984BD}" presName="childText" presStyleLbl="conFgAcc1" presStyleIdx="2" presStyleCnt="3">
        <dgm:presLayoutVars>
          <dgm:bulletEnabled val="1"/>
        </dgm:presLayoutVars>
      </dgm:prSet>
      <dgm:spPr/>
    </dgm:pt>
  </dgm:ptLst>
  <dgm:cxnLst>
    <dgm:cxn modelId="{10F26700-1A07-4DA4-B45E-F5BD4C8DF67B}" type="presOf" srcId="{F79EF394-A64E-4422-8384-0D696C4984BD}" destId="{6006F039-3246-432E-8C8B-6B6589294738}" srcOrd="1" destOrd="0" presId="urn:microsoft.com/office/officeart/2005/8/layout/list1"/>
    <dgm:cxn modelId="{DD5C1F05-D14C-45F2-AD13-E9FB18EDFD6E}" srcId="{12A0B99C-BCC8-4810-8060-51146120833C}" destId="{6A7FD3E5-0E8C-4A65-8D44-3645D63D2055}" srcOrd="2" destOrd="0" parTransId="{1A36E767-428F-4FDE-98A0-6C3070E20128}" sibTransId="{3E3E131C-B882-40B7-BE48-428EB937ECB5}"/>
    <dgm:cxn modelId="{96ECF907-0D96-4FD3-9535-223D5C2D1E96}" type="presOf" srcId="{CD98B260-5798-4FDB-A594-A2A893CBFBD4}" destId="{70AD45BF-B6E8-4A79-A1B4-8DE534B508C2}" srcOrd="0" destOrd="0" presId="urn:microsoft.com/office/officeart/2005/8/layout/list1"/>
    <dgm:cxn modelId="{662D5A11-085B-4D96-ABB4-6EFDEB866168}" type="presOf" srcId="{6A7FD3E5-0E8C-4A65-8D44-3645D63D2055}" destId="{3056A382-01EA-4115-B26D-6E9349AA23C6}" srcOrd="0" destOrd="2" presId="urn:microsoft.com/office/officeart/2005/8/layout/list1"/>
    <dgm:cxn modelId="{4EEEFA1E-4C7A-477B-9989-7BBDA573A506}" srcId="{F79EF394-A64E-4422-8384-0D696C4984BD}" destId="{5470FCB1-3737-4EF5-B52D-A707EA94F402}" srcOrd="0" destOrd="0" parTransId="{354BBEBE-6C31-4ED7-BA66-80E344F66B14}" sibTransId="{E18BDB86-FE9B-4E8B-A24C-0D10367C6795}"/>
    <dgm:cxn modelId="{A0DFCA24-F951-43F6-AF91-4FA94DA20FBF}" type="presOf" srcId="{CD98B260-5798-4FDB-A594-A2A893CBFBD4}" destId="{B2F716D6-16A8-471B-B458-91515DF9AA81}" srcOrd="1" destOrd="0" presId="urn:microsoft.com/office/officeart/2005/8/layout/list1"/>
    <dgm:cxn modelId="{A4D2DE3A-914B-473B-9AF0-253EB8D8E198}" srcId="{12A0B99C-BCC8-4810-8060-51146120833C}" destId="{E6F6FC01-C1DD-4D2B-9208-98B36316985F}" srcOrd="0" destOrd="0" parTransId="{E7D043AE-7B9A-4F5A-BAEC-C4E5344B5EA8}" sibTransId="{352EE0FB-EFA9-4BAD-B1FD-A597394C6F50}"/>
    <dgm:cxn modelId="{DBD2C943-719B-4104-81B8-6236B0798723}" type="presOf" srcId="{12A0B99C-BCC8-4810-8060-51146120833C}" destId="{94197B3C-D0E6-4B13-8724-016AC6BF25CD}" srcOrd="1" destOrd="0" presId="urn:microsoft.com/office/officeart/2005/8/layout/list1"/>
    <dgm:cxn modelId="{89075964-B9AC-4BBB-948A-DF90B546A9CA}" srcId="{6ECC080C-EE61-4B2A-8123-235284E5733D}" destId="{12A0B99C-BCC8-4810-8060-51146120833C}" srcOrd="1" destOrd="0" parTransId="{EFAA3680-C6E7-493A-807F-43D7EBDBD972}" sibTransId="{A98CCCF9-99F9-4989-91D6-083096C928C7}"/>
    <dgm:cxn modelId="{927DB54E-34D0-4FAA-939D-1BBA1AC4F3F9}" srcId="{6ECC080C-EE61-4B2A-8123-235284E5733D}" destId="{CD98B260-5798-4FDB-A594-A2A893CBFBD4}" srcOrd="0" destOrd="0" parTransId="{4B148999-7267-4DAF-AFDE-7D59CE6EBE09}" sibTransId="{2B2D2B06-C4C6-4EE5-AE90-6CC2F87E666D}"/>
    <dgm:cxn modelId="{ECA97D51-AC39-43BF-A994-60662FEE7AF4}" type="presOf" srcId="{5470FCB1-3737-4EF5-B52D-A707EA94F402}" destId="{667AA3F6-0F88-44A6-ABD6-EBBEF8B7B288}" srcOrd="0" destOrd="0" presId="urn:microsoft.com/office/officeart/2005/8/layout/list1"/>
    <dgm:cxn modelId="{03759E73-F903-4C25-9D72-96552A42E070}" type="presOf" srcId="{61565EB9-18E1-4471-97FC-65FE210341D4}" destId="{56BA5AD0-FE88-496E-B1D1-CA5FABFD9799}" srcOrd="0" destOrd="0" presId="urn:microsoft.com/office/officeart/2005/8/layout/list1"/>
    <dgm:cxn modelId="{34E19176-747E-4B5C-A807-9FABE4A88B1D}" type="presOf" srcId="{F79EF394-A64E-4422-8384-0D696C4984BD}" destId="{72661701-03F8-4BC8-A5CC-00212DA1B298}" srcOrd="0" destOrd="0" presId="urn:microsoft.com/office/officeart/2005/8/layout/list1"/>
    <dgm:cxn modelId="{2712E877-708D-4572-BA2E-C4AD8131DC97}" srcId="{12A0B99C-BCC8-4810-8060-51146120833C}" destId="{73FD848F-CE01-430E-8A74-BD12303AE0F0}" srcOrd="1" destOrd="0" parTransId="{406D9E36-61D8-4CA3-BBE2-4F0F1E56C735}" sibTransId="{518474C1-FD8F-4B72-9986-E1D8220C365D}"/>
    <dgm:cxn modelId="{35D17389-0D51-409C-B42F-905D222B370C}" type="presOf" srcId="{12A0B99C-BCC8-4810-8060-51146120833C}" destId="{B4C8E099-7672-445A-977B-DEFCA4A54039}" srcOrd="0" destOrd="0" presId="urn:microsoft.com/office/officeart/2005/8/layout/list1"/>
    <dgm:cxn modelId="{EF376E8C-7EDC-46ED-BAF7-7FA40F3D0C2E}" srcId="{12A0B99C-BCC8-4810-8060-51146120833C}" destId="{E0CDAF61-3AED-46C5-B04C-464C78002920}" srcOrd="3" destOrd="0" parTransId="{C39A3E01-4518-459F-9620-DE94514C730F}" sibTransId="{79723C97-CF87-49F3-AF3B-93428A324970}"/>
    <dgm:cxn modelId="{5A88F594-FE3A-4C32-81A0-99E41F0FECEC}" srcId="{6ECC080C-EE61-4B2A-8123-235284E5733D}" destId="{F79EF394-A64E-4422-8384-0D696C4984BD}" srcOrd="2" destOrd="0" parTransId="{E9847FAC-3E2A-40DC-BFFE-043126A8B7B7}" sibTransId="{A0CAD217-9DD7-407C-96EA-99511FDFD32A}"/>
    <dgm:cxn modelId="{24535B99-144A-417E-8EF0-A44AF4B59FDA}" srcId="{CD98B260-5798-4FDB-A594-A2A893CBFBD4}" destId="{61565EB9-18E1-4471-97FC-65FE210341D4}" srcOrd="0" destOrd="0" parTransId="{912D15A8-B709-43CC-9284-699859322B15}" sibTransId="{5CCDF9B6-C97A-47F5-8B69-9F8C79C44E93}"/>
    <dgm:cxn modelId="{8236B29A-046C-4770-B3EA-BFB4B18D09CB}" type="presOf" srcId="{73FD848F-CE01-430E-8A74-BD12303AE0F0}" destId="{3056A382-01EA-4115-B26D-6E9349AA23C6}" srcOrd="0" destOrd="1" presId="urn:microsoft.com/office/officeart/2005/8/layout/list1"/>
    <dgm:cxn modelId="{973D27B5-E95C-442A-B99D-6B60878561A0}" type="presOf" srcId="{E6F6FC01-C1DD-4D2B-9208-98B36316985F}" destId="{3056A382-01EA-4115-B26D-6E9349AA23C6}" srcOrd="0" destOrd="0" presId="urn:microsoft.com/office/officeart/2005/8/layout/list1"/>
    <dgm:cxn modelId="{D2F92EC2-0DE0-4088-B90B-FB951424A071}" type="presOf" srcId="{6ECC080C-EE61-4B2A-8123-235284E5733D}" destId="{3549BCCE-2D59-4BA1-9407-8D1AF1CE3BF1}" srcOrd="0" destOrd="0" presId="urn:microsoft.com/office/officeart/2005/8/layout/list1"/>
    <dgm:cxn modelId="{682D43D8-842E-48D6-B09D-EB0EDF8F5547}" type="presOf" srcId="{E0CDAF61-3AED-46C5-B04C-464C78002920}" destId="{3056A382-01EA-4115-B26D-6E9349AA23C6}" srcOrd="0" destOrd="3" presId="urn:microsoft.com/office/officeart/2005/8/layout/list1"/>
    <dgm:cxn modelId="{682FED71-F54A-4F73-9677-7BE0F2C5CC28}" type="presParOf" srcId="{3549BCCE-2D59-4BA1-9407-8D1AF1CE3BF1}" destId="{9C605812-5EA8-4C32-8F0A-6FF53725D511}" srcOrd="0" destOrd="0" presId="urn:microsoft.com/office/officeart/2005/8/layout/list1"/>
    <dgm:cxn modelId="{EBE68349-AC63-4843-B137-04D25F3F7EDF}" type="presParOf" srcId="{9C605812-5EA8-4C32-8F0A-6FF53725D511}" destId="{70AD45BF-B6E8-4A79-A1B4-8DE534B508C2}" srcOrd="0" destOrd="0" presId="urn:microsoft.com/office/officeart/2005/8/layout/list1"/>
    <dgm:cxn modelId="{BC1B9352-E072-43CF-8A4B-71601172C866}" type="presParOf" srcId="{9C605812-5EA8-4C32-8F0A-6FF53725D511}" destId="{B2F716D6-16A8-471B-B458-91515DF9AA81}" srcOrd="1" destOrd="0" presId="urn:microsoft.com/office/officeart/2005/8/layout/list1"/>
    <dgm:cxn modelId="{AC24E8B1-C6D7-4C56-94F6-2E316D7F6B23}" type="presParOf" srcId="{3549BCCE-2D59-4BA1-9407-8D1AF1CE3BF1}" destId="{1D77F5A5-864C-4D77-BFC8-F47C2136EE51}" srcOrd="1" destOrd="0" presId="urn:microsoft.com/office/officeart/2005/8/layout/list1"/>
    <dgm:cxn modelId="{7A8B2247-0269-4237-9199-8086B692A65E}" type="presParOf" srcId="{3549BCCE-2D59-4BA1-9407-8D1AF1CE3BF1}" destId="{56BA5AD0-FE88-496E-B1D1-CA5FABFD9799}" srcOrd="2" destOrd="0" presId="urn:microsoft.com/office/officeart/2005/8/layout/list1"/>
    <dgm:cxn modelId="{CD296D8B-D0B9-4A31-94C2-E12FEF9CBD24}" type="presParOf" srcId="{3549BCCE-2D59-4BA1-9407-8D1AF1CE3BF1}" destId="{199734FB-8657-4B9D-B99E-6225EDCB3C24}" srcOrd="3" destOrd="0" presId="urn:microsoft.com/office/officeart/2005/8/layout/list1"/>
    <dgm:cxn modelId="{C2464349-3BFE-4121-8A59-A36E9659501E}" type="presParOf" srcId="{3549BCCE-2D59-4BA1-9407-8D1AF1CE3BF1}" destId="{2BD6F7A2-7183-4BFC-A5F4-C2D34D968CED}" srcOrd="4" destOrd="0" presId="urn:microsoft.com/office/officeart/2005/8/layout/list1"/>
    <dgm:cxn modelId="{3CD4D478-82D5-499C-AC99-14889E83FBFF}" type="presParOf" srcId="{2BD6F7A2-7183-4BFC-A5F4-C2D34D968CED}" destId="{B4C8E099-7672-445A-977B-DEFCA4A54039}" srcOrd="0" destOrd="0" presId="urn:microsoft.com/office/officeart/2005/8/layout/list1"/>
    <dgm:cxn modelId="{BAC18128-B81A-40C5-B729-56642D10116C}" type="presParOf" srcId="{2BD6F7A2-7183-4BFC-A5F4-C2D34D968CED}" destId="{94197B3C-D0E6-4B13-8724-016AC6BF25CD}" srcOrd="1" destOrd="0" presId="urn:microsoft.com/office/officeart/2005/8/layout/list1"/>
    <dgm:cxn modelId="{F93090D4-52CC-4907-A279-156D867E2480}" type="presParOf" srcId="{3549BCCE-2D59-4BA1-9407-8D1AF1CE3BF1}" destId="{FAA7F3E9-3D3B-429C-B1AA-1DEE45AD9B27}" srcOrd="5" destOrd="0" presId="urn:microsoft.com/office/officeart/2005/8/layout/list1"/>
    <dgm:cxn modelId="{887454F4-192C-4E42-92F3-CB6D1FC66148}" type="presParOf" srcId="{3549BCCE-2D59-4BA1-9407-8D1AF1CE3BF1}" destId="{3056A382-01EA-4115-B26D-6E9349AA23C6}" srcOrd="6" destOrd="0" presId="urn:microsoft.com/office/officeart/2005/8/layout/list1"/>
    <dgm:cxn modelId="{3EF2E419-A2D4-46BA-A0A0-28AA81B8E96D}" type="presParOf" srcId="{3549BCCE-2D59-4BA1-9407-8D1AF1CE3BF1}" destId="{8C7268E2-237D-4855-A160-02636E090D2C}" srcOrd="7" destOrd="0" presId="urn:microsoft.com/office/officeart/2005/8/layout/list1"/>
    <dgm:cxn modelId="{759E64BE-557A-4578-A57E-D056F4389D36}" type="presParOf" srcId="{3549BCCE-2D59-4BA1-9407-8D1AF1CE3BF1}" destId="{F86B449A-191A-4A02-88F8-EA87D87F131C}" srcOrd="8" destOrd="0" presId="urn:microsoft.com/office/officeart/2005/8/layout/list1"/>
    <dgm:cxn modelId="{9D2B0CFA-F7B7-4A95-ADBD-AC5EFB89A973}" type="presParOf" srcId="{F86B449A-191A-4A02-88F8-EA87D87F131C}" destId="{72661701-03F8-4BC8-A5CC-00212DA1B298}" srcOrd="0" destOrd="0" presId="urn:microsoft.com/office/officeart/2005/8/layout/list1"/>
    <dgm:cxn modelId="{AF39FBD7-DC60-4287-9167-1DEE795E9445}" type="presParOf" srcId="{F86B449A-191A-4A02-88F8-EA87D87F131C}" destId="{6006F039-3246-432E-8C8B-6B6589294738}" srcOrd="1" destOrd="0" presId="urn:microsoft.com/office/officeart/2005/8/layout/list1"/>
    <dgm:cxn modelId="{94F74248-A607-47AB-B6FB-EF9EAB69A286}" type="presParOf" srcId="{3549BCCE-2D59-4BA1-9407-8D1AF1CE3BF1}" destId="{C368874A-DE3C-46C2-BCC2-911ABC50650C}" srcOrd="9" destOrd="0" presId="urn:microsoft.com/office/officeart/2005/8/layout/list1"/>
    <dgm:cxn modelId="{7903DCAA-E448-4CB5-9938-61F9B46AF454}" type="presParOf" srcId="{3549BCCE-2D59-4BA1-9407-8D1AF1CE3BF1}" destId="{667AA3F6-0F88-44A6-ABD6-EBBEF8B7B288}" srcOrd="10"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2F1C3B0-F52D-4189-8B4B-2BA0ACE7C89D}" type="doc">
      <dgm:prSet loTypeId="urn:microsoft.com/office/officeart/2005/8/layout/orgChart1" loCatId="hierarchy" qsTypeId="urn:microsoft.com/office/officeart/2005/8/quickstyle/simple4" qsCatId="simple" csTypeId="urn:microsoft.com/office/officeart/2005/8/colors/accent0_3" csCatId="mainScheme" phldr="1"/>
      <dgm:spPr/>
      <dgm:t>
        <a:bodyPr/>
        <a:lstStyle/>
        <a:p>
          <a:endParaRPr lang="es-PE"/>
        </a:p>
      </dgm:t>
    </dgm:pt>
    <dgm:pt modelId="{395A1B4A-36C1-4A3E-8AB1-C5D2D22107E1}">
      <dgm:prSet phldrT="[Texto]"/>
      <dgm:spPr/>
      <dgm:t>
        <a:bodyPr/>
        <a:lstStyle/>
        <a:p>
          <a:r>
            <a:rPr lang="es-ES" dirty="0">
              <a:latin typeface="Tw Cen MT Condensed" panose="020B0606020104020203" pitchFamily="34" charset="0"/>
            </a:rPr>
            <a:t>Diferencias Clave entre Modelos Lineales y Mixtos</a:t>
          </a:r>
          <a:endParaRPr lang="es-PE" dirty="0">
            <a:latin typeface="Tw Cen MT Condensed" panose="020B0606020104020203" pitchFamily="34" charset="0"/>
          </a:endParaRPr>
        </a:p>
        <a:p>
          <a:endParaRPr lang="es-PE" dirty="0"/>
        </a:p>
      </dgm:t>
    </dgm:pt>
    <dgm:pt modelId="{CB49B80D-37C3-4AF5-8F00-8C46E5B45380}" type="parTrans" cxnId="{419916FA-8CE9-4D50-97EB-F67EC2C83D4F}">
      <dgm:prSet/>
      <dgm:spPr/>
      <dgm:t>
        <a:bodyPr/>
        <a:lstStyle/>
        <a:p>
          <a:endParaRPr lang="es-PE"/>
        </a:p>
      </dgm:t>
    </dgm:pt>
    <dgm:pt modelId="{85016295-947A-4C28-AFF3-BC824078C2A5}" type="sibTrans" cxnId="{419916FA-8CE9-4D50-97EB-F67EC2C83D4F}">
      <dgm:prSet/>
      <dgm:spPr/>
      <dgm:t>
        <a:bodyPr/>
        <a:lstStyle/>
        <a:p>
          <a:endParaRPr lang="es-PE"/>
        </a:p>
      </dgm:t>
    </dgm:pt>
    <dgm:pt modelId="{711C478B-37E0-49A8-AA26-C6C9663CEC15}">
      <dgm:prSet phldrT="[Texto]"/>
      <dgm:spPr/>
      <dgm:t>
        <a:bodyPr/>
        <a:lstStyle/>
        <a:p>
          <a:r>
            <a:rPr lang="es-PE" dirty="0">
              <a:latin typeface="Tw Cen MT Condensed" panose="020B0606020104020203" pitchFamily="34" charset="0"/>
            </a:rPr>
            <a:t>Modelos Lineales</a:t>
          </a:r>
        </a:p>
      </dgm:t>
    </dgm:pt>
    <dgm:pt modelId="{FE18D5A1-2B16-4A07-9F4B-38686048917F}" type="parTrans" cxnId="{7E81DF43-5E6C-489C-BED5-B2202DCE8128}">
      <dgm:prSet/>
      <dgm:spPr/>
      <dgm:t>
        <a:bodyPr/>
        <a:lstStyle/>
        <a:p>
          <a:endParaRPr lang="es-PE"/>
        </a:p>
      </dgm:t>
    </dgm:pt>
    <dgm:pt modelId="{1513CA6C-CBCC-46A1-8659-2E0421EF5FD7}" type="sibTrans" cxnId="{7E81DF43-5E6C-489C-BED5-B2202DCE8128}">
      <dgm:prSet/>
      <dgm:spPr/>
      <dgm:t>
        <a:bodyPr/>
        <a:lstStyle/>
        <a:p>
          <a:endParaRPr lang="es-PE"/>
        </a:p>
      </dgm:t>
    </dgm:pt>
    <dgm:pt modelId="{17A80B0D-A6E9-4FDA-80EF-714E3BAD53BC}">
      <dgm:prSet phldrT="[Texto]"/>
      <dgm:spPr/>
      <dgm:t>
        <a:bodyPr/>
        <a:lstStyle/>
        <a:p>
          <a:r>
            <a:rPr lang="es-PE" dirty="0">
              <a:latin typeface="Tw Cen MT Condensed" panose="020B0606020104020203" pitchFamily="34" charset="0"/>
            </a:rPr>
            <a:t>Solo incluyen efectos fijos.</a:t>
          </a:r>
        </a:p>
        <a:p>
          <a:r>
            <a:rPr lang="es-ES" dirty="0">
              <a:latin typeface="Tw Cen MT Condensed" panose="020B0606020104020203" pitchFamily="34" charset="0"/>
            </a:rPr>
            <a:t>Asume que las observaciones son independientes</a:t>
          </a:r>
          <a:endParaRPr lang="es-PE" dirty="0">
            <a:latin typeface="Tw Cen MT Condensed" panose="020B0606020104020203" pitchFamily="34" charset="0"/>
          </a:endParaRPr>
        </a:p>
        <a:p>
          <a:endParaRPr lang="es-PE" dirty="0"/>
        </a:p>
      </dgm:t>
    </dgm:pt>
    <dgm:pt modelId="{0AD83D89-2084-4A0C-8F44-826CB715957B}" type="parTrans" cxnId="{1F05B67F-EC57-4A31-8EC8-D1B0A157F896}">
      <dgm:prSet/>
      <dgm:spPr/>
      <dgm:t>
        <a:bodyPr/>
        <a:lstStyle/>
        <a:p>
          <a:endParaRPr lang="es-PE"/>
        </a:p>
      </dgm:t>
    </dgm:pt>
    <dgm:pt modelId="{2E63F500-AA1B-4F97-9AEB-02C0D5FB327B}" type="sibTrans" cxnId="{1F05B67F-EC57-4A31-8EC8-D1B0A157F896}">
      <dgm:prSet/>
      <dgm:spPr/>
      <dgm:t>
        <a:bodyPr/>
        <a:lstStyle/>
        <a:p>
          <a:endParaRPr lang="es-PE"/>
        </a:p>
      </dgm:t>
    </dgm:pt>
    <dgm:pt modelId="{C5CC9791-EE0A-4DE8-A99D-BEBF7B30A824}">
      <dgm:prSet phldrT="[Texto]"/>
      <dgm:spPr/>
      <dgm:t>
        <a:bodyPr/>
        <a:lstStyle/>
        <a:p>
          <a:r>
            <a:rPr lang="es-PE" dirty="0">
              <a:latin typeface="Tw Cen MT Condensed" panose="020B0606020104020203" pitchFamily="34" charset="0"/>
            </a:rPr>
            <a:t>Modelos Lineales Mixtos</a:t>
          </a:r>
        </a:p>
        <a:p>
          <a:endParaRPr lang="es-PE" dirty="0"/>
        </a:p>
      </dgm:t>
    </dgm:pt>
    <dgm:pt modelId="{76DFD6F9-AA26-4A4F-A8B8-D90AE61A3AC3}" type="parTrans" cxnId="{916C4B3A-B3DB-4058-9783-DCE58C55AE00}">
      <dgm:prSet/>
      <dgm:spPr/>
      <dgm:t>
        <a:bodyPr/>
        <a:lstStyle/>
        <a:p>
          <a:endParaRPr lang="es-PE"/>
        </a:p>
      </dgm:t>
    </dgm:pt>
    <dgm:pt modelId="{FA1489F0-F19E-4DCE-AA82-45C53B868546}" type="sibTrans" cxnId="{916C4B3A-B3DB-4058-9783-DCE58C55AE00}">
      <dgm:prSet/>
      <dgm:spPr/>
      <dgm:t>
        <a:bodyPr/>
        <a:lstStyle/>
        <a:p>
          <a:endParaRPr lang="es-PE"/>
        </a:p>
      </dgm:t>
    </dgm:pt>
    <dgm:pt modelId="{2C637ECC-3C5D-4680-BA76-696A6305A84E}">
      <dgm:prSet phldrT="[Texto]"/>
      <dgm:spPr/>
      <dgm:t>
        <a:bodyPr/>
        <a:lstStyle/>
        <a:p>
          <a:r>
            <a:rPr lang="es-ES" dirty="0">
              <a:latin typeface="Tw Cen MT Condensed" panose="020B0606020104020203" pitchFamily="34" charset="0"/>
            </a:rPr>
            <a:t>Incluyen tanto efectos fijos como aleatorios.</a:t>
          </a:r>
          <a:endParaRPr lang="es-PE" dirty="0">
            <a:latin typeface="Tw Cen MT Condensed" panose="020B0606020104020203" pitchFamily="34" charset="0"/>
          </a:endParaRPr>
        </a:p>
        <a:p>
          <a:r>
            <a:rPr lang="es-ES" dirty="0">
              <a:latin typeface="Tw Cen MT Condensed" panose="020B0606020104020203" pitchFamily="34" charset="0"/>
            </a:rPr>
            <a:t>Pueden modelar la dependencia entre observaciones</a:t>
          </a:r>
          <a:endParaRPr lang="es-PE" dirty="0">
            <a:latin typeface="Tw Cen MT Condensed" panose="020B0606020104020203" pitchFamily="34" charset="0"/>
          </a:endParaRPr>
        </a:p>
        <a:p>
          <a:endParaRPr lang="es-PE" dirty="0"/>
        </a:p>
      </dgm:t>
    </dgm:pt>
    <dgm:pt modelId="{D57820A7-4BAC-407A-A915-54A2ED7397E6}" type="parTrans" cxnId="{08AA2A8A-7BF5-482B-8C22-28348D139B87}">
      <dgm:prSet/>
      <dgm:spPr/>
      <dgm:t>
        <a:bodyPr/>
        <a:lstStyle/>
        <a:p>
          <a:endParaRPr lang="es-PE"/>
        </a:p>
      </dgm:t>
    </dgm:pt>
    <dgm:pt modelId="{BF11DE16-59E4-445F-834F-A0CDEC4D4653}" type="sibTrans" cxnId="{08AA2A8A-7BF5-482B-8C22-28348D139B87}">
      <dgm:prSet/>
      <dgm:spPr/>
      <dgm:t>
        <a:bodyPr/>
        <a:lstStyle/>
        <a:p>
          <a:endParaRPr lang="es-PE"/>
        </a:p>
      </dgm:t>
    </dgm:pt>
    <dgm:pt modelId="{8FB7CEE4-9518-4EF8-BEDF-8140A61837A7}" type="pres">
      <dgm:prSet presAssocID="{22F1C3B0-F52D-4189-8B4B-2BA0ACE7C89D}" presName="hierChild1" presStyleCnt="0">
        <dgm:presLayoutVars>
          <dgm:orgChart val="1"/>
          <dgm:chPref val="1"/>
          <dgm:dir/>
          <dgm:animOne val="branch"/>
          <dgm:animLvl val="lvl"/>
          <dgm:resizeHandles/>
        </dgm:presLayoutVars>
      </dgm:prSet>
      <dgm:spPr/>
    </dgm:pt>
    <dgm:pt modelId="{7476B19D-DE3A-4B3B-895F-10268CB56FB9}" type="pres">
      <dgm:prSet presAssocID="{395A1B4A-36C1-4A3E-8AB1-C5D2D22107E1}" presName="hierRoot1" presStyleCnt="0">
        <dgm:presLayoutVars>
          <dgm:hierBranch val="init"/>
        </dgm:presLayoutVars>
      </dgm:prSet>
      <dgm:spPr/>
    </dgm:pt>
    <dgm:pt modelId="{DFBA9251-81AE-47E3-9881-F0460402A4DE}" type="pres">
      <dgm:prSet presAssocID="{395A1B4A-36C1-4A3E-8AB1-C5D2D22107E1}" presName="rootComposite1" presStyleCnt="0"/>
      <dgm:spPr/>
    </dgm:pt>
    <dgm:pt modelId="{D06D4AEF-2CB6-499D-B5BA-DF9247AEE364}" type="pres">
      <dgm:prSet presAssocID="{395A1B4A-36C1-4A3E-8AB1-C5D2D22107E1}" presName="rootText1" presStyleLbl="node0" presStyleIdx="0" presStyleCnt="1">
        <dgm:presLayoutVars>
          <dgm:chPref val="3"/>
        </dgm:presLayoutVars>
      </dgm:prSet>
      <dgm:spPr/>
    </dgm:pt>
    <dgm:pt modelId="{50371C7E-26F1-458E-839F-C55B17ABC16B}" type="pres">
      <dgm:prSet presAssocID="{395A1B4A-36C1-4A3E-8AB1-C5D2D22107E1}" presName="rootConnector1" presStyleLbl="node1" presStyleIdx="0" presStyleCnt="0"/>
      <dgm:spPr/>
    </dgm:pt>
    <dgm:pt modelId="{79E07C90-FBDF-4F81-83BF-D12B0B999E96}" type="pres">
      <dgm:prSet presAssocID="{395A1B4A-36C1-4A3E-8AB1-C5D2D22107E1}" presName="hierChild2" presStyleCnt="0"/>
      <dgm:spPr/>
    </dgm:pt>
    <dgm:pt modelId="{C7CF8832-A389-4CBF-95C8-925A287EE9E4}" type="pres">
      <dgm:prSet presAssocID="{FE18D5A1-2B16-4A07-9F4B-38686048917F}" presName="Name37" presStyleLbl="parChTrans1D2" presStyleIdx="0" presStyleCnt="2"/>
      <dgm:spPr/>
    </dgm:pt>
    <dgm:pt modelId="{9D17A165-0931-4F0B-8625-62FF26AE2D23}" type="pres">
      <dgm:prSet presAssocID="{711C478B-37E0-49A8-AA26-C6C9663CEC15}" presName="hierRoot2" presStyleCnt="0">
        <dgm:presLayoutVars>
          <dgm:hierBranch val="init"/>
        </dgm:presLayoutVars>
      </dgm:prSet>
      <dgm:spPr/>
    </dgm:pt>
    <dgm:pt modelId="{1E108E5E-3F17-4DE2-832E-D6EC3F3F9FE1}" type="pres">
      <dgm:prSet presAssocID="{711C478B-37E0-49A8-AA26-C6C9663CEC15}" presName="rootComposite" presStyleCnt="0"/>
      <dgm:spPr/>
    </dgm:pt>
    <dgm:pt modelId="{817F4282-6F32-4974-8FCD-2657248E0052}" type="pres">
      <dgm:prSet presAssocID="{711C478B-37E0-49A8-AA26-C6C9663CEC15}" presName="rootText" presStyleLbl="node2" presStyleIdx="0" presStyleCnt="2">
        <dgm:presLayoutVars>
          <dgm:chPref val="3"/>
        </dgm:presLayoutVars>
      </dgm:prSet>
      <dgm:spPr/>
    </dgm:pt>
    <dgm:pt modelId="{902DE4E4-2FAB-422B-BFA0-C0BDA4300DE8}" type="pres">
      <dgm:prSet presAssocID="{711C478B-37E0-49A8-AA26-C6C9663CEC15}" presName="rootConnector" presStyleLbl="node2" presStyleIdx="0" presStyleCnt="2"/>
      <dgm:spPr/>
    </dgm:pt>
    <dgm:pt modelId="{28E15E92-2480-4314-A175-688DD54D7073}" type="pres">
      <dgm:prSet presAssocID="{711C478B-37E0-49A8-AA26-C6C9663CEC15}" presName="hierChild4" presStyleCnt="0"/>
      <dgm:spPr/>
    </dgm:pt>
    <dgm:pt modelId="{30AA0A26-D74C-4C8D-9D45-6C4F3FDC7C2A}" type="pres">
      <dgm:prSet presAssocID="{0AD83D89-2084-4A0C-8F44-826CB715957B}" presName="Name37" presStyleLbl="parChTrans1D3" presStyleIdx="0" presStyleCnt="2"/>
      <dgm:spPr/>
    </dgm:pt>
    <dgm:pt modelId="{028F7916-FC75-4EBD-A076-9E16C70212EE}" type="pres">
      <dgm:prSet presAssocID="{17A80B0D-A6E9-4FDA-80EF-714E3BAD53BC}" presName="hierRoot2" presStyleCnt="0">
        <dgm:presLayoutVars>
          <dgm:hierBranch val="init"/>
        </dgm:presLayoutVars>
      </dgm:prSet>
      <dgm:spPr/>
    </dgm:pt>
    <dgm:pt modelId="{A6B67143-868E-476C-9F23-BFF17C8A6289}" type="pres">
      <dgm:prSet presAssocID="{17A80B0D-A6E9-4FDA-80EF-714E3BAD53BC}" presName="rootComposite" presStyleCnt="0"/>
      <dgm:spPr/>
    </dgm:pt>
    <dgm:pt modelId="{B7088D88-0E88-48C9-9147-909AD3FB4336}" type="pres">
      <dgm:prSet presAssocID="{17A80B0D-A6E9-4FDA-80EF-714E3BAD53BC}" presName="rootText" presStyleLbl="node3" presStyleIdx="0" presStyleCnt="2">
        <dgm:presLayoutVars>
          <dgm:chPref val="3"/>
        </dgm:presLayoutVars>
      </dgm:prSet>
      <dgm:spPr/>
    </dgm:pt>
    <dgm:pt modelId="{CEA7E8F5-2776-484D-AAF6-D26768B50B4F}" type="pres">
      <dgm:prSet presAssocID="{17A80B0D-A6E9-4FDA-80EF-714E3BAD53BC}" presName="rootConnector" presStyleLbl="node3" presStyleIdx="0" presStyleCnt="2"/>
      <dgm:spPr/>
    </dgm:pt>
    <dgm:pt modelId="{5C802FF9-3496-4802-AEBD-B4D8E597B23C}" type="pres">
      <dgm:prSet presAssocID="{17A80B0D-A6E9-4FDA-80EF-714E3BAD53BC}" presName="hierChild4" presStyleCnt="0"/>
      <dgm:spPr/>
    </dgm:pt>
    <dgm:pt modelId="{92CCD647-AE88-4D25-873B-D6944AC7EE11}" type="pres">
      <dgm:prSet presAssocID="{17A80B0D-A6E9-4FDA-80EF-714E3BAD53BC}" presName="hierChild5" presStyleCnt="0"/>
      <dgm:spPr/>
    </dgm:pt>
    <dgm:pt modelId="{13468B44-4E10-47B6-85D0-492B1D06C314}" type="pres">
      <dgm:prSet presAssocID="{711C478B-37E0-49A8-AA26-C6C9663CEC15}" presName="hierChild5" presStyleCnt="0"/>
      <dgm:spPr/>
    </dgm:pt>
    <dgm:pt modelId="{C955C3C0-9D7D-4A9B-B9EA-A60EA613E93E}" type="pres">
      <dgm:prSet presAssocID="{76DFD6F9-AA26-4A4F-A8B8-D90AE61A3AC3}" presName="Name37" presStyleLbl="parChTrans1D2" presStyleIdx="1" presStyleCnt="2"/>
      <dgm:spPr/>
    </dgm:pt>
    <dgm:pt modelId="{B71A55E6-92C1-4CB7-B86B-D9F64582FB6B}" type="pres">
      <dgm:prSet presAssocID="{C5CC9791-EE0A-4DE8-A99D-BEBF7B30A824}" presName="hierRoot2" presStyleCnt="0">
        <dgm:presLayoutVars>
          <dgm:hierBranch val="init"/>
        </dgm:presLayoutVars>
      </dgm:prSet>
      <dgm:spPr/>
    </dgm:pt>
    <dgm:pt modelId="{028BC272-2755-4551-B0F2-E22D34359EF3}" type="pres">
      <dgm:prSet presAssocID="{C5CC9791-EE0A-4DE8-A99D-BEBF7B30A824}" presName="rootComposite" presStyleCnt="0"/>
      <dgm:spPr/>
    </dgm:pt>
    <dgm:pt modelId="{1939FB1D-DC92-4BAE-BFC4-5E5908FFC3B0}" type="pres">
      <dgm:prSet presAssocID="{C5CC9791-EE0A-4DE8-A99D-BEBF7B30A824}" presName="rootText" presStyleLbl="node2" presStyleIdx="1" presStyleCnt="2">
        <dgm:presLayoutVars>
          <dgm:chPref val="3"/>
        </dgm:presLayoutVars>
      </dgm:prSet>
      <dgm:spPr/>
    </dgm:pt>
    <dgm:pt modelId="{0BBB242C-2B5C-4F57-A8E1-1402057C2817}" type="pres">
      <dgm:prSet presAssocID="{C5CC9791-EE0A-4DE8-A99D-BEBF7B30A824}" presName="rootConnector" presStyleLbl="node2" presStyleIdx="1" presStyleCnt="2"/>
      <dgm:spPr/>
    </dgm:pt>
    <dgm:pt modelId="{DAB916FA-612C-4D85-B6B1-E2A8BD2E42BA}" type="pres">
      <dgm:prSet presAssocID="{C5CC9791-EE0A-4DE8-A99D-BEBF7B30A824}" presName="hierChild4" presStyleCnt="0"/>
      <dgm:spPr/>
    </dgm:pt>
    <dgm:pt modelId="{FCF6AA2E-CE4F-452D-938F-1AF3F2DD2832}" type="pres">
      <dgm:prSet presAssocID="{D57820A7-4BAC-407A-A915-54A2ED7397E6}" presName="Name37" presStyleLbl="parChTrans1D3" presStyleIdx="1" presStyleCnt="2"/>
      <dgm:spPr/>
    </dgm:pt>
    <dgm:pt modelId="{68495F38-F453-4B88-8A82-D1BAC0928251}" type="pres">
      <dgm:prSet presAssocID="{2C637ECC-3C5D-4680-BA76-696A6305A84E}" presName="hierRoot2" presStyleCnt="0">
        <dgm:presLayoutVars>
          <dgm:hierBranch val="init"/>
        </dgm:presLayoutVars>
      </dgm:prSet>
      <dgm:spPr/>
    </dgm:pt>
    <dgm:pt modelId="{BC457D1E-177C-4A54-B83E-448E84DBFE1D}" type="pres">
      <dgm:prSet presAssocID="{2C637ECC-3C5D-4680-BA76-696A6305A84E}" presName="rootComposite" presStyleCnt="0"/>
      <dgm:spPr/>
    </dgm:pt>
    <dgm:pt modelId="{6594A5B1-45C9-485B-A82E-59F86059924D}" type="pres">
      <dgm:prSet presAssocID="{2C637ECC-3C5D-4680-BA76-696A6305A84E}" presName="rootText" presStyleLbl="node3" presStyleIdx="1" presStyleCnt="2">
        <dgm:presLayoutVars>
          <dgm:chPref val="3"/>
        </dgm:presLayoutVars>
      </dgm:prSet>
      <dgm:spPr/>
    </dgm:pt>
    <dgm:pt modelId="{C3195CCA-16AD-4300-903C-49ACA114FC1A}" type="pres">
      <dgm:prSet presAssocID="{2C637ECC-3C5D-4680-BA76-696A6305A84E}" presName="rootConnector" presStyleLbl="node3" presStyleIdx="1" presStyleCnt="2"/>
      <dgm:spPr/>
    </dgm:pt>
    <dgm:pt modelId="{123A5A29-CA82-49B1-9CEA-E6796B327192}" type="pres">
      <dgm:prSet presAssocID="{2C637ECC-3C5D-4680-BA76-696A6305A84E}" presName="hierChild4" presStyleCnt="0"/>
      <dgm:spPr/>
    </dgm:pt>
    <dgm:pt modelId="{D3053223-9717-4657-8480-9C166B918C71}" type="pres">
      <dgm:prSet presAssocID="{2C637ECC-3C5D-4680-BA76-696A6305A84E}" presName="hierChild5" presStyleCnt="0"/>
      <dgm:spPr/>
    </dgm:pt>
    <dgm:pt modelId="{CEC8E2C2-B203-4269-94D5-913387B66052}" type="pres">
      <dgm:prSet presAssocID="{C5CC9791-EE0A-4DE8-A99D-BEBF7B30A824}" presName="hierChild5" presStyleCnt="0"/>
      <dgm:spPr/>
    </dgm:pt>
    <dgm:pt modelId="{7D3AEEDE-BF27-47A1-8D9C-4F3FCEE8ED54}" type="pres">
      <dgm:prSet presAssocID="{395A1B4A-36C1-4A3E-8AB1-C5D2D22107E1}" presName="hierChild3" presStyleCnt="0"/>
      <dgm:spPr/>
    </dgm:pt>
  </dgm:ptLst>
  <dgm:cxnLst>
    <dgm:cxn modelId="{4FCA6305-2A51-4E8B-BF68-0C67825140F4}" type="presOf" srcId="{2C637ECC-3C5D-4680-BA76-696A6305A84E}" destId="{C3195CCA-16AD-4300-903C-49ACA114FC1A}" srcOrd="1" destOrd="0" presId="urn:microsoft.com/office/officeart/2005/8/layout/orgChart1"/>
    <dgm:cxn modelId="{5823ED06-F36C-46F4-B3D6-7559E3D795DA}" type="presOf" srcId="{C5CC9791-EE0A-4DE8-A99D-BEBF7B30A824}" destId="{0BBB242C-2B5C-4F57-A8E1-1402057C2817}" srcOrd="1" destOrd="0" presId="urn:microsoft.com/office/officeart/2005/8/layout/orgChart1"/>
    <dgm:cxn modelId="{D9C77111-7602-4800-9A2A-F719A5426D37}" type="presOf" srcId="{395A1B4A-36C1-4A3E-8AB1-C5D2D22107E1}" destId="{D06D4AEF-2CB6-499D-B5BA-DF9247AEE364}" srcOrd="0" destOrd="0" presId="urn:microsoft.com/office/officeart/2005/8/layout/orgChart1"/>
    <dgm:cxn modelId="{5D857917-6AFA-4934-988E-D12E259661D1}" type="presOf" srcId="{D57820A7-4BAC-407A-A915-54A2ED7397E6}" destId="{FCF6AA2E-CE4F-452D-938F-1AF3F2DD2832}" srcOrd="0" destOrd="0" presId="urn:microsoft.com/office/officeart/2005/8/layout/orgChart1"/>
    <dgm:cxn modelId="{916C4B3A-B3DB-4058-9783-DCE58C55AE00}" srcId="{395A1B4A-36C1-4A3E-8AB1-C5D2D22107E1}" destId="{C5CC9791-EE0A-4DE8-A99D-BEBF7B30A824}" srcOrd="1" destOrd="0" parTransId="{76DFD6F9-AA26-4A4F-A8B8-D90AE61A3AC3}" sibTransId="{FA1489F0-F19E-4DCE-AA82-45C53B868546}"/>
    <dgm:cxn modelId="{B33CAC3B-CF16-4A56-A20C-7CD389DCA9B6}" type="presOf" srcId="{17A80B0D-A6E9-4FDA-80EF-714E3BAD53BC}" destId="{CEA7E8F5-2776-484D-AAF6-D26768B50B4F}" srcOrd="1" destOrd="0" presId="urn:microsoft.com/office/officeart/2005/8/layout/orgChart1"/>
    <dgm:cxn modelId="{CC32173D-A223-47B0-BC27-27C7ACFDE9FD}" type="presOf" srcId="{C5CC9791-EE0A-4DE8-A99D-BEBF7B30A824}" destId="{1939FB1D-DC92-4BAE-BFC4-5E5908FFC3B0}" srcOrd="0" destOrd="0" presId="urn:microsoft.com/office/officeart/2005/8/layout/orgChart1"/>
    <dgm:cxn modelId="{7E81DF43-5E6C-489C-BED5-B2202DCE8128}" srcId="{395A1B4A-36C1-4A3E-8AB1-C5D2D22107E1}" destId="{711C478B-37E0-49A8-AA26-C6C9663CEC15}" srcOrd="0" destOrd="0" parTransId="{FE18D5A1-2B16-4A07-9F4B-38686048917F}" sibTransId="{1513CA6C-CBCC-46A1-8659-2E0421EF5FD7}"/>
    <dgm:cxn modelId="{6EC83347-21F6-4858-9297-09228B2FF519}" type="presOf" srcId="{17A80B0D-A6E9-4FDA-80EF-714E3BAD53BC}" destId="{B7088D88-0E88-48C9-9147-909AD3FB4336}" srcOrd="0" destOrd="0" presId="urn:microsoft.com/office/officeart/2005/8/layout/orgChart1"/>
    <dgm:cxn modelId="{0981CC50-DDB4-47B5-95F4-72276C958549}" type="presOf" srcId="{FE18D5A1-2B16-4A07-9F4B-38686048917F}" destId="{C7CF8832-A389-4CBF-95C8-925A287EE9E4}" srcOrd="0" destOrd="0" presId="urn:microsoft.com/office/officeart/2005/8/layout/orgChart1"/>
    <dgm:cxn modelId="{62D20972-DCF6-4723-92C7-960BD3B79E67}" type="presOf" srcId="{0AD83D89-2084-4A0C-8F44-826CB715957B}" destId="{30AA0A26-D74C-4C8D-9D45-6C4F3FDC7C2A}" srcOrd="0" destOrd="0" presId="urn:microsoft.com/office/officeart/2005/8/layout/orgChart1"/>
    <dgm:cxn modelId="{1F05B67F-EC57-4A31-8EC8-D1B0A157F896}" srcId="{711C478B-37E0-49A8-AA26-C6C9663CEC15}" destId="{17A80B0D-A6E9-4FDA-80EF-714E3BAD53BC}" srcOrd="0" destOrd="0" parTransId="{0AD83D89-2084-4A0C-8F44-826CB715957B}" sibTransId="{2E63F500-AA1B-4F97-9AEB-02C0D5FB327B}"/>
    <dgm:cxn modelId="{D0210E87-3D9D-4F11-B164-FAFEB5F8A80B}" type="presOf" srcId="{711C478B-37E0-49A8-AA26-C6C9663CEC15}" destId="{902DE4E4-2FAB-422B-BFA0-C0BDA4300DE8}" srcOrd="1" destOrd="0" presId="urn:microsoft.com/office/officeart/2005/8/layout/orgChart1"/>
    <dgm:cxn modelId="{08AA2A8A-7BF5-482B-8C22-28348D139B87}" srcId="{C5CC9791-EE0A-4DE8-A99D-BEBF7B30A824}" destId="{2C637ECC-3C5D-4680-BA76-696A6305A84E}" srcOrd="0" destOrd="0" parTransId="{D57820A7-4BAC-407A-A915-54A2ED7397E6}" sibTransId="{BF11DE16-59E4-445F-834F-A0CDEC4D4653}"/>
    <dgm:cxn modelId="{13AE8AA4-64F9-4F9F-BE61-41E5CAB03AD0}" type="presOf" srcId="{76DFD6F9-AA26-4A4F-A8B8-D90AE61A3AC3}" destId="{C955C3C0-9D7D-4A9B-B9EA-A60EA613E93E}" srcOrd="0" destOrd="0" presId="urn:microsoft.com/office/officeart/2005/8/layout/orgChart1"/>
    <dgm:cxn modelId="{049445AB-702B-4CB1-A3BB-88DC5413021E}" type="presOf" srcId="{2C637ECC-3C5D-4680-BA76-696A6305A84E}" destId="{6594A5B1-45C9-485B-A82E-59F86059924D}" srcOrd="0" destOrd="0" presId="urn:microsoft.com/office/officeart/2005/8/layout/orgChart1"/>
    <dgm:cxn modelId="{8363C8B8-4505-41D7-871F-A8CB0AA441A4}" type="presOf" srcId="{22F1C3B0-F52D-4189-8B4B-2BA0ACE7C89D}" destId="{8FB7CEE4-9518-4EF8-BEDF-8140A61837A7}" srcOrd="0" destOrd="0" presId="urn:microsoft.com/office/officeart/2005/8/layout/orgChart1"/>
    <dgm:cxn modelId="{58A6ABBC-8ED3-4C2B-91A2-99B9D4CDFE28}" type="presOf" srcId="{395A1B4A-36C1-4A3E-8AB1-C5D2D22107E1}" destId="{50371C7E-26F1-458E-839F-C55B17ABC16B}" srcOrd="1" destOrd="0" presId="urn:microsoft.com/office/officeart/2005/8/layout/orgChart1"/>
    <dgm:cxn modelId="{419916FA-8CE9-4D50-97EB-F67EC2C83D4F}" srcId="{22F1C3B0-F52D-4189-8B4B-2BA0ACE7C89D}" destId="{395A1B4A-36C1-4A3E-8AB1-C5D2D22107E1}" srcOrd="0" destOrd="0" parTransId="{CB49B80D-37C3-4AF5-8F00-8C46E5B45380}" sibTransId="{85016295-947A-4C28-AFF3-BC824078C2A5}"/>
    <dgm:cxn modelId="{A7A2E4FE-0D65-4D25-B667-DCF289088287}" type="presOf" srcId="{711C478B-37E0-49A8-AA26-C6C9663CEC15}" destId="{817F4282-6F32-4974-8FCD-2657248E0052}" srcOrd="0" destOrd="0" presId="urn:microsoft.com/office/officeart/2005/8/layout/orgChart1"/>
    <dgm:cxn modelId="{78368FAE-4327-4A76-92CA-4E8F8237B515}" type="presParOf" srcId="{8FB7CEE4-9518-4EF8-BEDF-8140A61837A7}" destId="{7476B19D-DE3A-4B3B-895F-10268CB56FB9}" srcOrd="0" destOrd="0" presId="urn:microsoft.com/office/officeart/2005/8/layout/orgChart1"/>
    <dgm:cxn modelId="{A51A672A-38C5-448A-BEEF-D3CBA1808C68}" type="presParOf" srcId="{7476B19D-DE3A-4B3B-895F-10268CB56FB9}" destId="{DFBA9251-81AE-47E3-9881-F0460402A4DE}" srcOrd="0" destOrd="0" presId="urn:microsoft.com/office/officeart/2005/8/layout/orgChart1"/>
    <dgm:cxn modelId="{73A7EB6D-92E4-4EA0-A098-361C9C46293D}" type="presParOf" srcId="{DFBA9251-81AE-47E3-9881-F0460402A4DE}" destId="{D06D4AEF-2CB6-499D-B5BA-DF9247AEE364}" srcOrd="0" destOrd="0" presId="urn:microsoft.com/office/officeart/2005/8/layout/orgChart1"/>
    <dgm:cxn modelId="{BD1E2084-266D-4A29-AEA7-78D3324EFC77}" type="presParOf" srcId="{DFBA9251-81AE-47E3-9881-F0460402A4DE}" destId="{50371C7E-26F1-458E-839F-C55B17ABC16B}" srcOrd="1" destOrd="0" presId="urn:microsoft.com/office/officeart/2005/8/layout/orgChart1"/>
    <dgm:cxn modelId="{434920E7-B2D8-4747-A2B3-8481E72E68D9}" type="presParOf" srcId="{7476B19D-DE3A-4B3B-895F-10268CB56FB9}" destId="{79E07C90-FBDF-4F81-83BF-D12B0B999E96}" srcOrd="1" destOrd="0" presId="urn:microsoft.com/office/officeart/2005/8/layout/orgChart1"/>
    <dgm:cxn modelId="{E82FE57C-2776-4701-B9D8-F84AB9B7A732}" type="presParOf" srcId="{79E07C90-FBDF-4F81-83BF-D12B0B999E96}" destId="{C7CF8832-A389-4CBF-95C8-925A287EE9E4}" srcOrd="0" destOrd="0" presId="urn:microsoft.com/office/officeart/2005/8/layout/orgChart1"/>
    <dgm:cxn modelId="{B927B37F-A676-4BEA-A3DD-3ADFF29C8401}" type="presParOf" srcId="{79E07C90-FBDF-4F81-83BF-D12B0B999E96}" destId="{9D17A165-0931-4F0B-8625-62FF26AE2D23}" srcOrd="1" destOrd="0" presId="urn:microsoft.com/office/officeart/2005/8/layout/orgChart1"/>
    <dgm:cxn modelId="{C36BB3E9-04DB-4628-83D5-5222980F64C2}" type="presParOf" srcId="{9D17A165-0931-4F0B-8625-62FF26AE2D23}" destId="{1E108E5E-3F17-4DE2-832E-D6EC3F3F9FE1}" srcOrd="0" destOrd="0" presId="urn:microsoft.com/office/officeart/2005/8/layout/orgChart1"/>
    <dgm:cxn modelId="{8E295009-56AD-46C8-B2C6-1FA24AAC73ED}" type="presParOf" srcId="{1E108E5E-3F17-4DE2-832E-D6EC3F3F9FE1}" destId="{817F4282-6F32-4974-8FCD-2657248E0052}" srcOrd="0" destOrd="0" presId="urn:microsoft.com/office/officeart/2005/8/layout/orgChart1"/>
    <dgm:cxn modelId="{E055638C-EB36-4841-B339-1A5A5E29587F}" type="presParOf" srcId="{1E108E5E-3F17-4DE2-832E-D6EC3F3F9FE1}" destId="{902DE4E4-2FAB-422B-BFA0-C0BDA4300DE8}" srcOrd="1" destOrd="0" presId="urn:microsoft.com/office/officeart/2005/8/layout/orgChart1"/>
    <dgm:cxn modelId="{F3D98B19-9670-4252-8A33-47F03DA2C122}" type="presParOf" srcId="{9D17A165-0931-4F0B-8625-62FF26AE2D23}" destId="{28E15E92-2480-4314-A175-688DD54D7073}" srcOrd="1" destOrd="0" presId="urn:microsoft.com/office/officeart/2005/8/layout/orgChart1"/>
    <dgm:cxn modelId="{8E6D3F5E-C625-47DF-8D68-9036EB1D2291}" type="presParOf" srcId="{28E15E92-2480-4314-A175-688DD54D7073}" destId="{30AA0A26-D74C-4C8D-9D45-6C4F3FDC7C2A}" srcOrd="0" destOrd="0" presId="urn:microsoft.com/office/officeart/2005/8/layout/orgChart1"/>
    <dgm:cxn modelId="{CAF01FDE-6B5B-46B7-BFD4-9E7054BE4113}" type="presParOf" srcId="{28E15E92-2480-4314-A175-688DD54D7073}" destId="{028F7916-FC75-4EBD-A076-9E16C70212EE}" srcOrd="1" destOrd="0" presId="urn:microsoft.com/office/officeart/2005/8/layout/orgChart1"/>
    <dgm:cxn modelId="{C36D57B7-251E-4504-A90A-3B6BFFFB0D84}" type="presParOf" srcId="{028F7916-FC75-4EBD-A076-9E16C70212EE}" destId="{A6B67143-868E-476C-9F23-BFF17C8A6289}" srcOrd="0" destOrd="0" presId="urn:microsoft.com/office/officeart/2005/8/layout/orgChart1"/>
    <dgm:cxn modelId="{5FCC2A0C-7A49-446A-B6E4-2B712F2E37F5}" type="presParOf" srcId="{A6B67143-868E-476C-9F23-BFF17C8A6289}" destId="{B7088D88-0E88-48C9-9147-909AD3FB4336}" srcOrd="0" destOrd="0" presId="urn:microsoft.com/office/officeart/2005/8/layout/orgChart1"/>
    <dgm:cxn modelId="{0636BFC5-4EFE-4AEA-856D-3601F8E5D43B}" type="presParOf" srcId="{A6B67143-868E-476C-9F23-BFF17C8A6289}" destId="{CEA7E8F5-2776-484D-AAF6-D26768B50B4F}" srcOrd="1" destOrd="0" presId="urn:microsoft.com/office/officeart/2005/8/layout/orgChart1"/>
    <dgm:cxn modelId="{E73ACB9B-7F5D-4FDE-822A-C4C3B72192CB}" type="presParOf" srcId="{028F7916-FC75-4EBD-A076-9E16C70212EE}" destId="{5C802FF9-3496-4802-AEBD-B4D8E597B23C}" srcOrd="1" destOrd="0" presId="urn:microsoft.com/office/officeart/2005/8/layout/orgChart1"/>
    <dgm:cxn modelId="{95537AA4-CD9C-410A-B581-866FA409234B}" type="presParOf" srcId="{028F7916-FC75-4EBD-A076-9E16C70212EE}" destId="{92CCD647-AE88-4D25-873B-D6944AC7EE11}" srcOrd="2" destOrd="0" presId="urn:microsoft.com/office/officeart/2005/8/layout/orgChart1"/>
    <dgm:cxn modelId="{EC92B6F7-9D16-4CA0-A198-3B45C8682A32}" type="presParOf" srcId="{9D17A165-0931-4F0B-8625-62FF26AE2D23}" destId="{13468B44-4E10-47B6-85D0-492B1D06C314}" srcOrd="2" destOrd="0" presId="urn:microsoft.com/office/officeart/2005/8/layout/orgChart1"/>
    <dgm:cxn modelId="{69D6C67C-C4A1-48A3-B850-C8A42C5A8626}" type="presParOf" srcId="{79E07C90-FBDF-4F81-83BF-D12B0B999E96}" destId="{C955C3C0-9D7D-4A9B-B9EA-A60EA613E93E}" srcOrd="2" destOrd="0" presId="urn:microsoft.com/office/officeart/2005/8/layout/orgChart1"/>
    <dgm:cxn modelId="{F282D984-4F67-4DC7-9602-444683CB3195}" type="presParOf" srcId="{79E07C90-FBDF-4F81-83BF-D12B0B999E96}" destId="{B71A55E6-92C1-4CB7-B86B-D9F64582FB6B}" srcOrd="3" destOrd="0" presId="urn:microsoft.com/office/officeart/2005/8/layout/orgChart1"/>
    <dgm:cxn modelId="{7057C16F-19C8-4A37-AC5F-8AA2761839F6}" type="presParOf" srcId="{B71A55E6-92C1-4CB7-B86B-D9F64582FB6B}" destId="{028BC272-2755-4551-B0F2-E22D34359EF3}" srcOrd="0" destOrd="0" presId="urn:microsoft.com/office/officeart/2005/8/layout/orgChart1"/>
    <dgm:cxn modelId="{D26B3BBB-20F8-4965-A170-8CB3A57581E7}" type="presParOf" srcId="{028BC272-2755-4551-B0F2-E22D34359EF3}" destId="{1939FB1D-DC92-4BAE-BFC4-5E5908FFC3B0}" srcOrd="0" destOrd="0" presId="urn:microsoft.com/office/officeart/2005/8/layout/orgChart1"/>
    <dgm:cxn modelId="{2302BB0D-ECE9-49CE-8B1F-F7B5E5A6BC62}" type="presParOf" srcId="{028BC272-2755-4551-B0F2-E22D34359EF3}" destId="{0BBB242C-2B5C-4F57-A8E1-1402057C2817}" srcOrd="1" destOrd="0" presId="urn:microsoft.com/office/officeart/2005/8/layout/orgChart1"/>
    <dgm:cxn modelId="{15F10DD1-02B6-460E-AAA6-CEBE2753CF78}" type="presParOf" srcId="{B71A55E6-92C1-4CB7-B86B-D9F64582FB6B}" destId="{DAB916FA-612C-4D85-B6B1-E2A8BD2E42BA}" srcOrd="1" destOrd="0" presId="urn:microsoft.com/office/officeart/2005/8/layout/orgChart1"/>
    <dgm:cxn modelId="{DC9827EA-B87E-4E48-8ECB-FA563FA14D9B}" type="presParOf" srcId="{DAB916FA-612C-4D85-B6B1-E2A8BD2E42BA}" destId="{FCF6AA2E-CE4F-452D-938F-1AF3F2DD2832}" srcOrd="0" destOrd="0" presId="urn:microsoft.com/office/officeart/2005/8/layout/orgChart1"/>
    <dgm:cxn modelId="{A80DFAFA-A428-45EA-8959-618A16DBD85F}" type="presParOf" srcId="{DAB916FA-612C-4D85-B6B1-E2A8BD2E42BA}" destId="{68495F38-F453-4B88-8A82-D1BAC0928251}" srcOrd="1" destOrd="0" presId="urn:microsoft.com/office/officeart/2005/8/layout/orgChart1"/>
    <dgm:cxn modelId="{CAB7DECA-3F83-4AE8-ABE1-0740451765CE}" type="presParOf" srcId="{68495F38-F453-4B88-8A82-D1BAC0928251}" destId="{BC457D1E-177C-4A54-B83E-448E84DBFE1D}" srcOrd="0" destOrd="0" presId="urn:microsoft.com/office/officeart/2005/8/layout/orgChart1"/>
    <dgm:cxn modelId="{4C66E11F-47B3-47CB-B6E6-F09AD2288373}" type="presParOf" srcId="{BC457D1E-177C-4A54-B83E-448E84DBFE1D}" destId="{6594A5B1-45C9-485B-A82E-59F86059924D}" srcOrd="0" destOrd="0" presId="urn:microsoft.com/office/officeart/2005/8/layout/orgChart1"/>
    <dgm:cxn modelId="{98AFC18F-15FC-4306-B34C-AFD3EDCB97A9}" type="presParOf" srcId="{BC457D1E-177C-4A54-B83E-448E84DBFE1D}" destId="{C3195CCA-16AD-4300-903C-49ACA114FC1A}" srcOrd="1" destOrd="0" presId="urn:microsoft.com/office/officeart/2005/8/layout/orgChart1"/>
    <dgm:cxn modelId="{EF93286A-00B3-4C39-9FA9-B4DF956464D4}" type="presParOf" srcId="{68495F38-F453-4B88-8A82-D1BAC0928251}" destId="{123A5A29-CA82-49B1-9CEA-E6796B327192}" srcOrd="1" destOrd="0" presId="urn:microsoft.com/office/officeart/2005/8/layout/orgChart1"/>
    <dgm:cxn modelId="{8CD33EC4-D440-4311-AA89-D2093CD2130F}" type="presParOf" srcId="{68495F38-F453-4B88-8A82-D1BAC0928251}" destId="{D3053223-9717-4657-8480-9C166B918C71}" srcOrd="2" destOrd="0" presId="urn:microsoft.com/office/officeart/2005/8/layout/orgChart1"/>
    <dgm:cxn modelId="{2735B0E3-658E-4602-8EC6-1CD3CDD19415}" type="presParOf" srcId="{B71A55E6-92C1-4CB7-B86B-D9F64582FB6B}" destId="{CEC8E2C2-B203-4269-94D5-913387B66052}" srcOrd="2" destOrd="0" presId="urn:microsoft.com/office/officeart/2005/8/layout/orgChart1"/>
    <dgm:cxn modelId="{849399F0-D854-4213-8A6F-52F19645AD1D}" type="presParOf" srcId="{7476B19D-DE3A-4B3B-895F-10268CB56FB9}" destId="{7D3AEEDE-BF27-47A1-8D9C-4F3FCEE8ED54}" srcOrd="2" destOrd="0" presId="urn:microsoft.com/office/officeart/2005/8/layout/orgChar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A5AD0-FE88-496E-B1D1-CA5FABFD9799}">
      <dsp:nvSpPr>
        <dsp:cNvPr id="0" name=""/>
        <dsp:cNvSpPr/>
      </dsp:nvSpPr>
      <dsp:spPr>
        <a:xfrm>
          <a:off x="0" y="291769"/>
          <a:ext cx="4630927" cy="1258424"/>
        </a:xfrm>
        <a:prstGeom prst="rect">
          <a:avLst/>
        </a:prstGeom>
        <a:solidFill>
          <a:schemeClr val="lt2">
            <a:alpha val="90000"/>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9411" tIns="354076" rIns="359411" bIns="113792" numCol="1" spcCol="1270" anchor="t" anchorCtr="0">
          <a:noAutofit/>
        </a:bodyPr>
        <a:lstStyle/>
        <a:p>
          <a:pPr marL="171450" lvl="1" indent="-171450" algn="l" defTabSz="711200">
            <a:lnSpc>
              <a:spcPct val="90000"/>
            </a:lnSpc>
            <a:spcBef>
              <a:spcPct val="0"/>
            </a:spcBef>
            <a:spcAft>
              <a:spcPct val="15000"/>
            </a:spcAft>
            <a:buChar char="•"/>
          </a:pPr>
          <a:r>
            <a:rPr lang="es-ES" sz="1600" kern="1200" dirty="0">
              <a:latin typeface="Tw Cen MT Condensed" panose="020B0606020104020203" pitchFamily="34" charset="0"/>
            </a:rPr>
            <a:t>Los modelos lineales mixtos (MLM) son una extensión de los modelos de regresión lineal que incorporan tanto efectos fijos como efectos aleatorios para analizar datos con estructura jerárquica o correlacionada.</a:t>
          </a:r>
          <a:endParaRPr lang="es-PE" sz="1600" kern="1200" dirty="0">
            <a:latin typeface="Tw Cen MT Condensed" panose="020B0606020104020203" pitchFamily="34" charset="0"/>
          </a:endParaRPr>
        </a:p>
      </dsp:txBody>
      <dsp:txXfrm>
        <a:off x="0" y="291769"/>
        <a:ext cx="4630927" cy="1258424"/>
      </dsp:txXfrm>
    </dsp:sp>
    <dsp:sp modelId="{B2F716D6-16A8-471B-B458-91515DF9AA81}">
      <dsp:nvSpPr>
        <dsp:cNvPr id="0" name=""/>
        <dsp:cNvSpPr/>
      </dsp:nvSpPr>
      <dsp:spPr>
        <a:xfrm>
          <a:off x="231546" y="40849"/>
          <a:ext cx="3241649" cy="501840"/>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527" tIns="0" rIns="122527" bIns="0" numCol="1" spcCol="1270" anchor="ctr" anchorCtr="0">
          <a:noAutofit/>
        </a:bodyPr>
        <a:lstStyle/>
        <a:p>
          <a:pPr marL="0" lvl="0" indent="0" algn="l" defTabSz="711200">
            <a:lnSpc>
              <a:spcPct val="90000"/>
            </a:lnSpc>
            <a:spcBef>
              <a:spcPct val="0"/>
            </a:spcBef>
            <a:spcAft>
              <a:spcPct val="35000"/>
            </a:spcAft>
            <a:buNone/>
          </a:pPr>
          <a:r>
            <a:rPr lang="es-PE" sz="1600" kern="1200" dirty="0">
              <a:latin typeface="Tw Cen MT Condensed" panose="020B0606020104020203" pitchFamily="34" charset="0"/>
            </a:rPr>
            <a:t>Modelos lineales mixtos</a:t>
          </a:r>
          <a:r>
            <a:rPr lang="es-ES" sz="1600" kern="1200" dirty="0"/>
            <a:t> </a:t>
          </a:r>
          <a:endParaRPr lang="es-PE" sz="1600" kern="1200" dirty="0"/>
        </a:p>
      </dsp:txBody>
      <dsp:txXfrm>
        <a:off x="256044" y="65347"/>
        <a:ext cx="3192653" cy="452844"/>
      </dsp:txXfrm>
    </dsp:sp>
    <dsp:sp modelId="{3056A382-01EA-4115-B26D-6E9349AA23C6}">
      <dsp:nvSpPr>
        <dsp:cNvPr id="0" name=""/>
        <dsp:cNvSpPr/>
      </dsp:nvSpPr>
      <dsp:spPr>
        <a:xfrm>
          <a:off x="0" y="1892914"/>
          <a:ext cx="4630927" cy="1767150"/>
        </a:xfrm>
        <a:prstGeom prst="rect">
          <a:avLst/>
        </a:prstGeom>
        <a:solidFill>
          <a:schemeClr val="lt2">
            <a:alpha val="90000"/>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9411" tIns="354076" rIns="359411" bIns="113792" numCol="1" spcCol="1270" anchor="t" anchorCtr="0">
          <a:noAutofit/>
        </a:bodyPr>
        <a:lstStyle/>
        <a:p>
          <a:pPr marL="171450" lvl="1" indent="-171450" algn="l" defTabSz="711200">
            <a:lnSpc>
              <a:spcPct val="90000"/>
            </a:lnSpc>
            <a:spcBef>
              <a:spcPct val="0"/>
            </a:spcBef>
            <a:spcAft>
              <a:spcPct val="15000"/>
            </a:spcAft>
            <a:buChar char="•"/>
          </a:pPr>
          <a:r>
            <a:rPr lang="es-PE" sz="1600" kern="1200" dirty="0">
              <a:latin typeface="Tw Cen MT Condensed" panose="020B0606020104020203" pitchFamily="34" charset="0"/>
            </a:rPr>
            <a:t>Efectos fijos: </a:t>
          </a:r>
        </a:p>
        <a:p>
          <a:pPr marL="171450" lvl="1" indent="-171450" algn="l" defTabSz="711200">
            <a:lnSpc>
              <a:spcPct val="90000"/>
            </a:lnSpc>
            <a:spcBef>
              <a:spcPct val="0"/>
            </a:spcBef>
            <a:spcAft>
              <a:spcPct val="15000"/>
            </a:spcAft>
            <a:buChar char="•"/>
          </a:pPr>
          <a:r>
            <a:rPr lang="es-ES" sz="1600" kern="1200" dirty="0">
              <a:latin typeface="Tw Cen MT Condensed" panose="020B0606020104020203" pitchFamily="34" charset="0"/>
            </a:rPr>
            <a:t>Relacionados con las variables explicativas que tienen un impacto constante en la variable dependiente.</a:t>
          </a:r>
          <a:endParaRPr lang="es-PE" sz="1600" kern="1200" dirty="0">
            <a:latin typeface="Tw Cen MT Condensed" panose="020B0606020104020203" pitchFamily="34" charset="0"/>
          </a:endParaRPr>
        </a:p>
        <a:p>
          <a:pPr marL="171450" lvl="1" indent="-171450" algn="l" defTabSz="711200">
            <a:lnSpc>
              <a:spcPct val="90000"/>
            </a:lnSpc>
            <a:spcBef>
              <a:spcPct val="0"/>
            </a:spcBef>
            <a:spcAft>
              <a:spcPct val="15000"/>
            </a:spcAft>
            <a:buChar char="•"/>
          </a:pPr>
          <a:r>
            <a:rPr lang="es-PE" sz="1600" kern="1200" dirty="0">
              <a:latin typeface="Tw Cen MT Condensed" panose="020B0606020104020203" pitchFamily="34" charset="0"/>
            </a:rPr>
            <a:t>Efectos aleatorios: </a:t>
          </a:r>
        </a:p>
        <a:p>
          <a:pPr marL="171450" lvl="1" indent="-171450" algn="l" defTabSz="711200">
            <a:lnSpc>
              <a:spcPct val="90000"/>
            </a:lnSpc>
            <a:spcBef>
              <a:spcPct val="0"/>
            </a:spcBef>
            <a:spcAft>
              <a:spcPct val="15000"/>
            </a:spcAft>
            <a:buChar char="•"/>
          </a:pPr>
          <a:r>
            <a:rPr lang="es-ES" sz="1600" kern="1200" dirty="0">
              <a:latin typeface="Tw Cen MT Condensed" panose="020B0606020104020203" pitchFamily="34" charset="0"/>
            </a:rPr>
            <a:t>Capturan la variabilidad inherente a los grupos o sujetos, donde el efecto varía entre niveles de un factor</a:t>
          </a:r>
          <a:endParaRPr lang="es-PE" sz="1600" kern="1200" dirty="0">
            <a:latin typeface="Tw Cen MT Condensed" panose="020B0606020104020203" pitchFamily="34" charset="0"/>
          </a:endParaRPr>
        </a:p>
      </dsp:txBody>
      <dsp:txXfrm>
        <a:off x="0" y="1892914"/>
        <a:ext cx="4630927" cy="1767150"/>
      </dsp:txXfrm>
    </dsp:sp>
    <dsp:sp modelId="{94197B3C-D0E6-4B13-8724-016AC6BF25CD}">
      <dsp:nvSpPr>
        <dsp:cNvPr id="0" name=""/>
        <dsp:cNvSpPr/>
      </dsp:nvSpPr>
      <dsp:spPr>
        <a:xfrm>
          <a:off x="231546" y="1641994"/>
          <a:ext cx="3241649" cy="501840"/>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527" tIns="0" rIns="122527" bIns="0" numCol="1" spcCol="1270" anchor="ctr" anchorCtr="0">
          <a:noAutofit/>
        </a:bodyPr>
        <a:lstStyle/>
        <a:p>
          <a:pPr marL="0" lvl="0" indent="0" algn="l" defTabSz="711200">
            <a:lnSpc>
              <a:spcPct val="90000"/>
            </a:lnSpc>
            <a:spcBef>
              <a:spcPct val="0"/>
            </a:spcBef>
            <a:spcAft>
              <a:spcPct val="35000"/>
            </a:spcAft>
            <a:buNone/>
          </a:pPr>
          <a:r>
            <a:rPr lang="es-PE" sz="1600" kern="1200" dirty="0">
              <a:latin typeface="Tw Cen MT Condensed" panose="020B0606020104020203" pitchFamily="34" charset="0"/>
            </a:rPr>
            <a:t>Componentes</a:t>
          </a:r>
        </a:p>
      </dsp:txBody>
      <dsp:txXfrm>
        <a:off x="256044" y="1666492"/>
        <a:ext cx="3192653" cy="452844"/>
      </dsp:txXfrm>
    </dsp:sp>
    <dsp:sp modelId="{667AA3F6-0F88-44A6-ABD6-EBBEF8B7B288}">
      <dsp:nvSpPr>
        <dsp:cNvPr id="0" name=""/>
        <dsp:cNvSpPr/>
      </dsp:nvSpPr>
      <dsp:spPr>
        <a:xfrm>
          <a:off x="0" y="4002784"/>
          <a:ext cx="4630927" cy="669375"/>
        </a:xfrm>
        <a:prstGeom prst="rect">
          <a:avLst/>
        </a:prstGeom>
        <a:solidFill>
          <a:schemeClr val="lt2">
            <a:alpha val="90000"/>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9411" tIns="354076" rIns="359411" bIns="113792" numCol="1" spcCol="1270" anchor="t" anchorCtr="0">
          <a:noAutofit/>
        </a:bodyPr>
        <a:lstStyle/>
        <a:p>
          <a:pPr marL="171450" lvl="1" indent="-171450" algn="l" defTabSz="711200">
            <a:lnSpc>
              <a:spcPct val="90000"/>
            </a:lnSpc>
            <a:spcBef>
              <a:spcPct val="0"/>
            </a:spcBef>
            <a:spcAft>
              <a:spcPct val="15000"/>
            </a:spcAft>
            <a:buFontTx/>
            <a:buNone/>
          </a:pPr>
          <a:r>
            <a:rPr lang="pt-BR" sz="1600" b="1" kern="1200" dirty="0" err="1">
              <a:latin typeface="Tw Cen MT Condensed" panose="020B0606020104020203" pitchFamily="34" charset="0"/>
            </a:rPr>
            <a:t>Análisis</a:t>
          </a:r>
          <a:r>
            <a:rPr lang="pt-BR" sz="1600" b="1" kern="1200" dirty="0">
              <a:latin typeface="Tw Cen MT Condensed" panose="020B0606020104020203" pitchFamily="34" charset="0"/>
            </a:rPr>
            <a:t> longitudinal, </a:t>
          </a:r>
          <a:r>
            <a:rPr lang="pt-BR" sz="1600" b="1" kern="1200" dirty="0" err="1">
              <a:latin typeface="Tw Cen MT Condensed" panose="020B0606020104020203" pitchFamily="34" charset="0"/>
            </a:rPr>
            <a:t>datos</a:t>
          </a:r>
          <a:r>
            <a:rPr lang="pt-BR" sz="1600" b="1" kern="1200" dirty="0">
              <a:latin typeface="Tw Cen MT Condensed" panose="020B0606020104020203" pitchFamily="34" charset="0"/>
            </a:rPr>
            <a:t> </a:t>
          </a:r>
          <a:r>
            <a:rPr lang="pt-BR" sz="1600" b="1" kern="1200" dirty="0" err="1">
              <a:latin typeface="Tw Cen MT Condensed" panose="020B0606020104020203" pitchFamily="34" charset="0"/>
            </a:rPr>
            <a:t>jerárquicos</a:t>
          </a:r>
          <a:r>
            <a:rPr lang="pt-BR" sz="1600" b="1" kern="1200" dirty="0">
              <a:latin typeface="Tw Cen MT Condensed" panose="020B0606020104020203" pitchFamily="34" charset="0"/>
            </a:rPr>
            <a:t> o </a:t>
          </a:r>
          <a:r>
            <a:rPr lang="pt-BR" sz="1600" b="1" kern="1200" dirty="0" err="1">
              <a:latin typeface="Tw Cen MT Condensed" panose="020B0606020104020203" pitchFamily="34" charset="0"/>
            </a:rPr>
            <a:t>anidados</a:t>
          </a:r>
          <a:r>
            <a:rPr lang="pt-BR" sz="1600" b="1" kern="1200" dirty="0">
              <a:latin typeface="Tw Cen MT Condensed" panose="020B0606020104020203" pitchFamily="34" charset="0"/>
            </a:rPr>
            <a:t>.</a:t>
          </a:r>
          <a:endParaRPr lang="es-PE" sz="1600" b="1" kern="1200" dirty="0">
            <a:latin typeface="Tw Cen MT Condensed" panose="020B0606020104020203" pitchFamily="34" charset="0"/>
          </a:endParaRPr>
        </a:p>
      </dsp:txBody>
      <dsp:txXfrm>
        <a:off x="0" y="4002784"/>
        <a:ext cx="4630927" cy="669375"/>
      </dsp:txXfrm>
    </dsp:sp>
    <dsp:sp modelId="{6006F039-3246-432E-8C8B-6B6589294738}">
      <dsp:nvSpPr>
        <dsp:cNvPr id="0" name=""/>
        <dsp:cNvSpPr/>
      </dsp:nvSpPr>
      <dsp:spPr>
        <a:xfrm>
          <a:off x="231546" y="3751864"/>
          <a:ext cx="3241649" cy="501840"/>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527" tIns="0" rIns="122527" bIns="0" numCol="1" spcCol="1270" anchor="ctr" anchorCtr="0">
          <a:noAutofit/>
        </a:bodyPr>
        <a:lstStyle/>
        <a:p>
          <a:pPr marL="0" lvl="0" indent="0" algn="l" defTabSz="711200">
            <a:lnSpc>
              <a:spcPct val="90000"/>
            </a:lnSpc>
            <a:spcBef>
              <a:spcPct val="0"/>
            </a:spcBef>
            <a:spcAft>
              <a:spcPct val="35000"/>
            </a:spcAft>
            <a:buNone/>
          </a:pPr>
          <a:r>
            <a:rPr lang="es-PE" sz="1600" b="1" kern="1200" dirty="0">
              <a:latin typeface="Tw Cen MT Condensed" panose="020B0606020104020203" pitchFamily="34" charset="0"/>
            </a:rPr>
            <a:t>Aplicaciones</a:t>
          </a:r>
          <a:endParaRPr lang="es-PE" sz="1600" kern="1200" dirty="0">
            <a:latin typeface="Tw Cen MT Condensed" panose="020B0606020104020203" pitchFamily="34" charset="0"/>
          </a:endParaRPr>
        </a:p>
      </dsp:txBody>
      <dsp:txXfrm>
        <a:off x="256044" y="3776362"/>
        <a:ext cx="3192653" cy="4528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F6AA2E-CE4F-452D-938F-1AF3F2DD2832}">
      <dsp:nvSpPr>
        <dsp:cNvPr id="0" name=""/>
        <dsp:cNvSpPr/>
      </dsp:nvSpPr>
      <dsp:spPr>
        <a:xfrm>
          <a:off x="2888408" y="3163297"/>
          <a:ext cx="330726" cy="1014226"/>
        </a:xfrm>
        <a:custGeom>
          <a:avLst/>
          <a:gdLst/>
          <a:ahLst/>
          <a:cxnLst/>
          <a:rect l="0" t="0" r="0" b="0"/>
          <a:pathLst>
            <a:path>
              <a:moveTo>
                <a:pt x="0" y="0"/>
              </a:moveTo>
              <a:lnTo>
                <a:pt x="0" y="1014226"/>
              </a:lnTo>
              <a:lnTo>
                <a:pt x="330726" y="1014226"/>
              </a:lnTo>
            </a:path>
          </a:pathLst>
        </a:custGeom>
        <a:noFill/>
        <a:ln w="12700" cap="flat" cmpd="sng" algn="ctr">
          <a:solidFill>
            <a:schemeClr val="dk2">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955C3C0-9D7D-4A9B-B9EA-A60EA613E93E}">
      <dsp:nvSpPr>
        <dsp:cNvPr id="0" name=""/>
        <dsp:cNvSpPr/>
      </dsp:nvSpPr>
      <dsp:spPr>
        <a:xfrm>
          <a:off x="2436415" y="1597860"/>
          <a:ext cx="1333928" cy="463016"/>
        </a:xfrm>
        <a:custGeom>
          <a:avLst/>
          <a:gdLst/>
          <a:ahLst/>
          <a:cxnLst/>
          <a:rect l="0" t="0" r="0" b="0"/>
          <a:pathLst>
            <a:path>
              <a:moveTo>
                <a:pt x="0" y="0"/>
              </a:moveTo>
              <a:lnTo>
                <a:pt x="0" y="231508"/>
              </a:lnTo>
              <a:lnTo>
                <a:pt x="1333928" y="231508"/>
              </a:lnTo>
              <a:lnTo>
                <a:pt x="1333928" y="463016"/>
              </a:lnTo>
            </a:path>
          </a:pathLst>
        </a:custGeom>
        <a:noFill/>
        <a:ln w="1270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0AA0A26-D74C-4C8D-9D45-6C4F3FDC7C2A}">
      <dsp:nvSpPr>
        <dsp:cNvPr id="0" name=""/>
        <dsp:cNvSpPr/>
      </dsp:nvSpPr>
      <dsp:spPr>
        <a:xfrm>
          <a:off x="220550" y="3163297"/>
          <a:ext cx="330726" cy="1014226"/>
        </a:xfrm>
        <a:custGeom>
          <a:avLst/>
          <a:gdLst/>
          <a:ahLst/>
          <a:cxnLst/>
          <a:rect l="0" t="0" r="0" b="0"/>
          <a:pathLst>
            <a:path>
              <a:moveTo>
                <a:pt x="0" y="0"/>
              </a:moveTo>
              <a:lnTo>
                <a:pt x="0" y="1014226"/>
              </a:lnTo>
              <a:lnTo>
                <a:pt x="330726" y="1014226"/>
              </a:lnTo>
            </a:path>
          </a:pathLst>
        </a:custGeom>
        <a:noFill/>
        <a:ln w="12700" cap="flat" cmpd="sng" algn="ctr">
          <a:solidFill>
            <a:schemeClr val="dk2">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7CF8832-A389-4CBF-95C8-925A287EE9E4}">
      <dsp:nvSpPr>
        <dsp:cNvPr id="0" name=""/>
        <dsp:cNvSpPr/>
      </dsp:nvSpPr>
      <dsp:spPr>
        <a:xfrm>
          <a:off x="1102486" y="1597860"/>
          <a:ext cx="1333928" cy="463016"/>
        </a:xfrm>
        <a:custGeom>
          <a:avLst/>
          <a:gdLst/>
          <a:ahLst/>
          <a:cxnLst/>
          <a:rect l="0" t="0" r="0" b="0"/>
          <a:pathLst>
            <a:path>
              <a:moveTo>
                <a:pt x="1333928" y="0"/>
              </a:moveTo>
              <a:lnTo>
                <a:pt x="1333928" y="231508"/>
              </a:lnTo>
              <a:lnTo>
                <a:pt x="0" y="231508"/>
              </a:lnTo>
              <a:lnTo>
                <a:pt x="0" y="463016"/>
              </a:lnTo>
            </a:path>
          </a:pathLst>
        </a:custGeom>
        <a:noFill/>
        <a:ln w="1270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06D4AEF-2CB6-499D-B5BA-DF9247AEE364}">
      <dsp:nvSpPr>
        <dsp:cNvPr id="0" name=""/>
        <dsp:cNvSpPr/>
      </dsp:nvSpPr>
      <dsp:spPr>
        <a:xfrm>
          <a:off x="1333995" y="495439"/>
          <a:ext cx="2204841" cy="110242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dirty="0">
              <a:latin typeface="Tw Cen MT Condensed" panose="020B0606020104020203" pitchFamily="34" charset="0"/>
            </a:rPr>
            <a:t>Diferencias Clave entre Modelos Lineales y Mixtos</a:t>
          </a:r>
          <a:endParaRPr lang="es-PE" sz="1400" kern="1200" dirty="0">
            <a:latin typeface="Tw Cen MT Condensed" panose="020B0606020104020203" pitchFamily="34" charset="0"/>
          </a:endParaRPr>
        </a:p>
        <a:p>
          <a:pPr marL="0" lvl="0" indent="0" algn="ctr" defTabSz="622300">
            <a:lnSpc>
              <a:spcPct val="90000"/>
            </a:lnSpc>
            <a:spcBef>
              <a:spcPct val="0"/>
            </a:spcBef>
            <a:spcAft>
              <a:spcPct val="35000"/>
            </a:spcAft>
            <a:buNone/>
          </a:pPr>
          <a:endParaRPr lang="es-PE" sz="1400" kern="1200" dirty="0"/>
        </a:p>
      </dsp:txBody>
      <dsp:txXfrm>
        <a:off x="1333995" y="495439"/>
        <a:ext cx="2204841" cy="1102420"/>
      </dsp:txXfrm>
    </dsp:sp>
    <dsp:sp modelId="{817F4282-6F32-4974-8FCD-2657248E0052}">
      <dsp:nvSpPr>
        <dsp:cNvPr id="0" name=""/>
        <dsp:cNvSpPr/>
      </dsp:nvSpPr>
      <dsp:spPr>
        <a:xfrm>
          <a:off x="66" y="2060877"/>
          <a:ext cx="2204841" cy="110242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PE" sz="1400" kern="1200" dirty="0">
              <a:latin typeface="Tw Cen MT Condensed" panose="020B0606020104020203" pitchFamily="34" charset="0"/>
            </a:rPr>
            <a:t>Modelos Lineales</a:t>
          </a:r>
        </a:p>
      </dsp:txBody>
      <dsp:txXfrm>
        <a:off x="66" y="2060877"/>
        <a:ext cx="2204841" cy="1102420"/>
      </dsp:txXfrm>
    </dsp:sp>
    <dsp:sp modelId="{B7088D88-0E88-48C9-9147-909AD3FB4336}">
      <dsp:nvSpPr>
        <dsp:cNvPr id="0" name=""/>
        <dsp:cNvSpPr/>
      </dsp:nvSpPr>
      <dsp:spPr>
        <a:xfrm>
          <a:off x="551276" y="3626314"/>
          <a:ext cx="2204841" cy="110242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PE" sz="1400" kern="1200" dirty="0">
              <a:latin typeface="Tw Cen MT Condensed" panose="020B0606020104020203" pitchFamily="34" charset="0"/>
            </a:rPr>
            <a:t>Solo incluyen efectos fijos.</a:t>
          </a:r>
        </a:p>
        <a:p>
          <a:pPr marL="0" lvl="0" indent="0" algn="ctr" defTabSz="622300">
            <a:lnSpc>
              <a:spcPct val="90000"/>
            </a:lnSpc>
            <a:spcBef>
              <a:spcPct val="0"/>
            </a:spcBef>
            <a:spcAft>
              <a:spcPct val="35000"/>
            </a:spcAft>
            <a:buNone/>
          </a:pPr>
          <a:r>
            <a:rPr lang="es-ES" sz="1400" kern="1200" dirty="0">
              <a:latin typeface="Tw Cen MT Condensed" panose="020B0606020104020203" pitchFamily="34" charset="0"/>
            </a:rPr>
            <a:t>Asume que las observaciones son independientes</a:t>
          </a:r>
          <a:endParaRPr lang="es-PE" sz="1400" kern="1200" dirty="0">
            <a:latin typeface="Tw Cen MT Condensed" panose="020B0606020104020203" pitchFamily="34" charset="0"/>
          </a:endParaRPr>
        </a:p>
        <a:p>
          <a:pPr marL="0" lvl="0" indent="0" algn="ctr" defTabSz="622300">
            <a:lnSpc>
              <a:spcPct val="90000"/>
            </a:lnSpc>
            <a:spcBef>
              <a:spcPct val="0"/>
            </a:spcBef>
            <a:spcAft>
              <a:spcPct val="35000"/>
            </a:spcAft>
            <a:buNone/>
          </a:pPr>
          <a:endParaRPr lang="es-PE" sz="1400" kern="1200" dirty="0"/>
        </a:p>
      </dsp:txBody>
      <dsp:txXfrm>
        <a:off x="551276" y="3626314"/>
        <a:ext cx="2204841" cy="1102420"/>
      </dsp:txXfrm>
    </dsp:sp>
    <dsp:sp modelId="{1939FB1D-DC92-4BAE-BFC4-5E5908FFC3B0}">
      <dsp:nvSpPr>
        <dsp:cNvPr id="0" name=""/>
        <dsp:cNvSpPr/>
      </dsp:nvSpPr>
      <dsp:spPr>
        <a:xfrm>
          <a:off x="2667924" y="2060877"/>
          <a:ext cx="2204841" cy="110242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PE" sz="1400" kern="1200" dirty="0">
              <a:latin typeface="Tw Cen MT Condensed" panose="020B0606020104020203" pitchFamily="34" charset="0"/>
            </a:rPr>
            <a:t>Modelos Lineales Mixtos</a:t>
          </a:r>
        </a:p>
        <a:p>
          <a:pPr marL="0" lvl="0" indent="0" algn="ctr" defTabSz="622300">
            <a:lnSpc>
              <a:spcPct val="90000"/>
            </a:lnSpc>
            <a:spcBef>
              <a:spcPct val="0"/>
            </a:spcBef>
            <a:spcAft>
              <a:spcPct val="35000"/>
            </a:spcAft>
            <a:buNone/>
          </a:pPr>
          <a:endParaRPr lang="es-PE" sz="1400" kern="1200" dirty="0"/>
        </a:p>
      </dsp:txBody>
      <dsp:txXfrm>
        <a:off x="2667924" y="2060877"/>
        <a:ext cx="2204841" cy="1102420"/>
      </dsp:txXfrm>
    </dsp:sp>
    <dsp:sp modelId="{6594A5B1-45C9-485B-A82E-59F86059924D}">
      <dsp:nvSpPr>
        <dsp:cNvPr id="0" name=""/>
        <dsp:cNvSpPr/>
      </dsp:nvSpPr>
      <dsp:spPr>
        <a:xfrm>
          <a:off x="3219134" y="3626314"/>
          <a:ext cx="2204841" cy="110242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dirty="0">
              <a:latin typeface="Tw Cen MT Condensed" panose="020B0606020104020203" pitchFamily="34" charset="0"/>
            </a:rPr>
            <a:t>Incluyen tanto efectos fijos como aleatorios.</a:t>
          </a:r>
          <a:endParaRPr lang="es-PE" sz="1400" kern="1200" dirty="0">
            <a:latin typeface="Tw Cen MT Condensed" panose="020B0606020104020203" pitchFamily="34" charset="0"/>
          </a:endParaRPr>
        </a:p>
        <a:p>
          <a:pPr marL="0" lvl="0" indent="0" algn="ctr" defTabSz="622300">
            <a:lnSpc>
              <a:spcPct val="90000"/>
            </a:lnSpc>
            <a:spcBef>
              <a:spcPct val="0"/>
            </a:spcBef>
            <a:spcAft>
              <a:spcPct val="35000"/>
            </a:spcAft>
            <a:buNone/>
          </a:pPr>
          <a:r>
            <a:rPr lang="es-ES" sz="1400" kern="1200" dirty="0">
              <a:latin typeface="Tw Cen MT Condensed" panose="020B0606020104020203" pitchFamily="34" charset="0"/>
            </a:rPr>
            <a:t>Pueden modelar la dependencia entre observaciones</a:t>
          </a:r>
          <a:endParaRPr lang="es-PE" sz="1400" kern="1200" dirty="0">
            <a:latin typeface="Tw Cen MT Condensed" panose="020B0606020104020203" pitchFamily="34" charset="0"/>
          </a:endParaRPr>
        </a:p>
        <a:p>
          <a:pPr marL="0" lvl="0" indent="0" algn="ctr" defTabSz="622300">
            <a:lnSpc>
              <a:spcPct val="90000"/>
            </a:lnSpc>
            <a:spcBef>
              <a:spcPct val="0"/>
            </a:spcBef>
            <a:spcAft>
              <a:spcPct val="35000"/>
            </a:spcAft>
            <a:buNone/>
          </a:pPr>
          <a:endParaRPr lang="es-PE" sz="1400" kern="1200" dirty="0"/>
        </a:p>
      </dsp:txBody>
      <dsp:txXfrm>
        <a:off x="3219134" y="3626314"/>
        <a:ext cx="2204841" cy="110242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038193-7365-BC25-6C8B-B1473FD65DF2}"/>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PE"/>
          </a:p>
        </p:txBody>
      </p:sp>
      <p:sp>
        <p:nvSpPr>
          <p:cNvPr id="3" name="Subtítulo 2">
            <a:extLst>
              <a:ext uri="{FF2B5EF4-FFF2-40B4-BE49-F238E27FC236}">
                <a16:creationId xmlns:a16="http://schemas.microsoft.com/office/drawing/2014/main" id="{44C86B05-19AA-1BCE-3F02-4B84D560AA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PE"/>
          </a:p>
        </p:txBody>
      </p:sp>
      <p:sp>
        <p:nvSpPr>
          <p:cNvPr id="4" name="Marcador de fecha 3">
            <a:extLst>
              <a:ext uri="{FF2B5EF4-FFF2-40B4-BE49-F238E27FC236}">
                <a16:creationId xmlns:a16="http://schemas.microsoft.com/office/drawing/2014/main" id="{7826DBDC-2688-6F96-92F1-68D8BF9FA596}"/>
              </a:ext>
            </a:extLst>
          </p:cNvPr>
          <p:cNvSpPr>
            <a:spLocks noGrp="1"/>
          </p:cNvSpPr>
          <p:nvPr>
            <p:ph type="dt" sz="half" idx="10"/>
          </p:nvPr>
        </p:nvSpPr>
        <p:spPr/>
        <p:txBody>
          <a:bodyPr/>
          <a:lstStyle/>
          <a:p>
            <a:fld id="{3B8C798B-F3A5-4015-AA50-3F0AD0AAF6EC}" type="datetimeFigureOut">
              <a:rPr lang="es-PE" smtClean="0"/>
              <a:t>29/05/2025</a:t>
            </a:fld>
            <a:endParaRPr lang="es-PE"/>
          </a:p>
        </p:txBody>
      </p:sp>
      <p:sp>
        <p:nvSpPr>
          <p:cNvPr id="5" name="Marcador de pie de página 4">
            <a:extLst>
              <a:ext uri="{FF2B5EF4-FFF2-40B4-BE49-F238E27FC236}">
                <a16:creationId xmlns:a16="http://schemas.microsoft.com/office/drawing/2014/main" id="{52736E19-88E5-494F-D543-865BDD38E124}"/>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BCE4A7E5-6D41-A72D-7AFE-C426A589C2F1}"/>
              </a:ext>
            </a:extLst>
          </p:cNvPr>
          <p:cNvSpPr>
            <a:spLocks noGrp="1"/>
          </p:cNvSpPr>
          <p:nvPr>
            <p:ph type="sldNum" sz="quarter" idx="12"/>
          </p:nvPr>
        </p:nvSpPr>
        <p:spPr/>
        <p:txBody>
          <a:bodyPr/>
          <a:lstStyle/>
          <a:p>
            <a:fld id="{D87C0B95-8C46-4E57-871E-4F1D9633056D}" type="slidenum">
              <a:rPr lang="es-PE" smtClean="0"/>
              <a:t>‹Nº›</a:t>
            </a:fld>
            <a:endParaRPr lang="es-PE"/>
          </a:p>
        </p:txBody>
      </p:sp>
    </p:spTree>
    <p:extLst>
      <p:ext uri="{BB962C8B-B14F-4D97-AF65-F5344CB8AC3E}">
        <p14:creationId xmlns:p14="http://schemas.microsoft.com/office/powerpoint/2010/main" val="332837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39D8AE-D4A1-A5DB-1836-8E860C08A2F1}"/>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id="{6A136A46-832D-5BB8-861C-0503D8186D28}"/>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E00FCB09-C91A-0D31-6D6F-F49AA217DD31}"/>
              </a:ext>
            </a:extLst>
          </p:cNvPr>
          <p:cNvSpPr>
            <a:spLocks noGrp="1"/>
          </p:cNvSpPr>
          <p:nvPr>
            <p:ph type="dt" sz="half" idx="10"/>
          </p:nvPr>
        </p:nvSpPr>
        <p:spPr/>
        <p:txBody>
          <a:bodyPr/>
          <a:lstStyle/>
          <a:p>
            <a:fld id="{3B8C798B-F3A5-4015-AA50-3F0AD0AAF6EC}" type="datetimeFigureOut">
              <a:rPr lang="es-PE" smtClean="0"/>
              <a:t>29/05/2025</a:t>
            </a:fld>
            <a:endParaRPr lang="es-PE"/>
          </a:p>
        </p:txBody>
      </p:sp>
      <p:sp>
        <p:nvSpPr>
          <p:cNvPr id="5" name="Marcador de pie de página 4">
            <a:extLst>
              <a:ext uri="{FF2B5EF4-FFF2-40B4-BE49-F238E27FC236}">
                <a16:creationId xmlns:a16="http://schemas.microsoft.com/office/drawing/2014/main" id="{F04B7C4D-902B-FC6A-E789-AC4B8BBD1EC9}"/>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C6124027-CE06-D5E0-CA40-FB3FB2046533}"/>
              </a:ext>
            </a:extLst>
          </p:cNvPr>
          <p:cNvSpPr>
            <a:spLocks noGrp="1"/>
          </p:cNvSpPr>
          <p:nvPr>
            <p:ph type="sldNum" sz="quarter" idx="12"/>
          </p:nvPr>
        </p:nvSpPr>
        <p:spPr/>
        <p:txBody>
          <a:bodyPr/>
          <a:lstStyle/>
          <a:p>
            <a:fld id="{D87C0B95-8C46-4E57-871E-4F1D9633056D}" type="slidenum">
              <a:rPr lang="es-PE" smtClean="0"/>
              <a:t>‹Nº›</a:t>
            </a:fld>
            <a:endParaRPr lang="es-PE"/>
          </a:p>
        </p:txBody>
      </p:sp>
    </p:spTree>
    <p:extLst>
      <p:ext uri="{BB962C8B-B14F-4D97-AF65-F5344CB8AC3E}">
        <p14:creationId xmlns:p14="http://schemas.microsoft.com/office/powerpoint/2010/main" val="4053891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7E0ED1F-DBF9-4C7A-465B-2A74BD8DF7D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id="{0BF57F8C-7B9B-2D8C-9562-CC6422317E96}"/>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BBD1D83D-04CD-5B25-11EE-EE31C3160CF8}"/>
              </a:ext>
            </a:extLst>
          </p:cNvPr>
          <p:cNvSpPr>
            <a:spLocks noGrp="1"/>
          </p:cNvSpPr>
          <p:nvPr>
            <p:ph type="dt" sz="half" idx="10"/>
          </p:nvPr>
        </p:nvSpPr>
        <p:spPr/>
        <p:txBody>
          <a:bodyPr/>
          <a:lstStyle/>
          <a:p>
            <a:fld id="{3B8C798B-F3A5-4015-AA50-3F0AD0AAF6EC}" type="datetimeFigureOut">
              <a:rPr lang="es-PE" smtClean="0"/>
              <a:t>29/05/2025</a:t>
            </a:fld>
            <a:endParaRPr lang="es-PE"/>
          </a:p>
        </p:txBody>
      </p:sp>
      <p:sp>
        <p:nvSpPr>
          <p:cNvPr id="5" name="Marcador de pie de página 4">
            <a:extLst>
              <a:ext uri="{FF2B5EF4-FFF2-40B4-BE49-F238E27FC236}">
                <a16:creationId xmlns:a16="http://schemas.microsoft.com/office/drawing/2014/main" id="{5AC967A6-56BA-6564-4A5F-7E2944C74507}"/>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7ACFCAE4-6D39-6A69-06C5-7C74A1420CE1}"/>
              </a:ext>
            </a:extLst>
          </p:cNvPr>
          <p:cNvSpPr>
            <a:spLocks noGrp="1"/>
          </p:cNvSpPr>
          <p:nvPr>
            <p:ph type="sldNum" sz="quarter" idx="12"/>
          </p:nvPr>
        </p:nvSpPr>
        <p:spPr/>
        <p:txBody>
          <a:bodyPr/>
          <a:lstStyle/>
          <a:p>
            <a:fld id="{D87C0B95-8C46-4E57-871E-4F1D9633056D}" type="slidenum">
              <a:rPr lang="es-PE" smtClean="0"/>
              <a:t>‹Nº›</a:t>
            </a:fld>
            <a:endParaRPr lang="es-PE"/>
          </a:p>
        </p:txBody>
      </p:sp>
    </p:spTree>
    <p:extLst>
      <p:ext uri="{BB962C8B-B14F-4D97-AF65-F5344CB8AC3E}">
        <p14:creationId xmlns:p14="http://schemas.microsoft.com/office/powerpoint/2010/main" val="36038898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AC7947-8045-49D9-9B70-CBBADB6EA3E9}"/>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PE"/>
          </a:p>
        </p:txBody>
      </p:sp>
      <p:sp>
        <p:nvSpPr>
          <p:cNvPr id="3" name="Subtítulo 2">
            <a:extLst>
              <a:ext uri="{FF2B5EF4-FFF2-40B4-BE49-F238E27FC236}">
                <a16:creationId xmlns:a16="http://schemas.microsoft.com/office/drawing/2014/main" id="{D31CD8C9-6F61-4183-8B88-83D05F1A41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PE"/>
          </a:p>
        </p:txBody>
      </p:sp>
      <p:sp>
        <p:nvSpPr>
          <p:cNvPr id="4" name="Marcador de fecha 3">
            <a:extLst>
              <a:ext uri="{FF2B5EF4-FFF2-40B4-BE49-F238E27FC236}">
                <a16:creationId xmlns:a16="http://schemas.microsoft.com/office/drawing/2014/main" id="{4379B7F3-829A-4038-BA7B-6BAC5BA7C4F1}"/>
              </a:ext>
            </a:extLst>
          </p:cNvPr>
          <p:cNvSpPr>
            <a:spLocks noGrp="1"/>
          </p:cNvSpPr>
          <p:nvPr>
            <p:ph type="dt" sz="half" idx="10"/>
          </p:nvPr>
        </p:nvSpPr>
        <p:spPr/>
        <p:txBody>
          <a:bodyPr/>
          <a:lstStyle/>
          <a:p>
            <a:fld id="{665506CF-FBC8-4D83-A09B-7CB9AC832E59}" type="datetimeFigureOut">
              <a:rPr lang="es-PE" smtClean="0"/>
              <a:t>29/05/2025</a:t>
            </a:fld>
            <a:endParaRPr lang="es-PE"/>
          </a:p>
        </p:txBody>
      </p:sp>
      <p:sp>
        <p:nvSpPr>
          <p:cNvPr id="5" name="Marcador de pie de página 4">
            <a:extLst>
              <a:ext uri="{FF2B5EF4-FFF2-40B4-BE49-F238E27FC236}">
                <a16:creationId xmlns:a16="http://schemas.microsoft.com/office/drawing/2014/main" id="{05CC66EE-5E2C-4858-B2A5-592C7D461528}"/>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A919279D-1A4C-477F-A078-7BEB605EF4BA}"/>
              </a:ext>
            </a:extLst>
          </p:cNvPr>
          <p:cNvSpPr>
            <a:spLocks noGrp="1"/>
          </p:cNvSpPr>
          <p:nvPr>
            <p:ph type="sldNum" sz="quarter" idx="12"/>
          </p:nvPr>
        </p:nvSpPr>
        <p:spPr/>
        <p:txBody>
          <a:bodyPr/>
          <a:lstStyle/>
          <a:p>
            <a:fld id="{00A2FA13-F736-4544-A17F-61472E37EAE9}" type="slidenum">
              <a:rPr lang="es-PE" smtClean="0"/>
              <a:t>‹Nº›</a:t>
            </a:fld>
            <a:endParaRPr lang="es-PE"/>
          </a:p>
        </p:txBody>
      </p:sp>
    </p:spTree>
    <p:extLst>
      <p:ext uri="{BB962C8B-B14F-4D97-AF65-F5344CB8AC3E}">
        <p14:creationId xmlns:p14="http://schemas.microsoft.com/office/powerpoint/2010/main" val="14674832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5F6834-3DF9-4BB4-90D4-C1FC3A086DEE}"/>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5F377D0F-C0A3-4389-AAAF-837973D1F629}"/>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8005E490-5EE2-47B5-BD70-1C83C99D1FB1}"/>
              </a:ext>
            </a:extLst>
          </p:cNvPr>
          <p:cNvSpPr>
            <a:spLocks noGrp="1"/>
          </p:cNvSpPr>
          <p:nvPr>
            <p:ph type="dt" sz="half" idx="10"/>
          </p:nvPr>
        </p:nvSpPr>
        <p:spPr/>
        <p:txBody>
          <a:bodyPr/>
          <a:lstStyle/>
          <a:p>
            <a:fld id="{665506CF-FBC8-4D83-A09B-7CB9AC832E59}" type="datetimeFigureOut">
              <a:rPr lang="es-PE" smtClean="0"/>
              <a:t>29/05/2025</a:t>
            </a:fld>
            <a:endParaRPr lang="es-PE"/>
          </a:p>
        </p:txBody>
      </p:sp>
      <p:sp>
        <p:nvSpPr>
          <p:cNvPr id="5" name="Marcador de pie de página 4">
            <a:extLst>
              <a:ext uri="{FF2B5EF4-FFF2-40B4-BE49-F238E27FC236}">
                <a16:creationId xmlns:a16="http://schemas.microsoft.com/office/drawing/2014/main" id="{4DAAADC1-941F-4DA0-9215-B08A263357B1}"/>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B2C04400-AB9C-49AE-A4D4-ACD7D7D67173}"/>
              </a:ext>
            </a:extLst>
          </p:cNvPr>
          <p:cNvSpPr>
            <a:spLocks noGrp="1"/>
          </p:cNvSpPr>
          <p:nvPr>
            <p:ph type="sldNum" sz="quarter" idx="12"/>
          </p:nvPr>
        </p:nvSpPr>
        <p:spPr/>
        <p:txBody>
          <a:bodyPr/>
          <a:lstStyle/>
          <a:p>
            <a:fld id="{00A2FA13-F736-4544-A17F-61472E37EAE9}" type="slidenum">
              <a:rPr lang="es-PE" smtClean="0"/>
              <a:t>‹Nº›</a:t>
            </a:fld>
            <a:endParaRPr lang="es-PE"/>
          </a:p>
        </p:txBody>
      </p:sp>
    </p:spTree>
    <p:extLst>
      <p:ext uri="{BB962C8B-B14F-4D97-AF65-F5344CB8AC3E}">
        <p14:creationId xmlns:p14="http://schemas.microsoft.com/office/powerpoint/2010/main" val="22998658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353C1-61FF-4B0C-87A9-BF5D0C540A58}"/>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1E7C1D07-9773-4A3E-ABB4-D326DCBB4B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AAC9C815-A3FC-4B0E-B414-CC57544361DE}"/>
              </a:ext>
            </a:extLst>
          </p:cNvPr>
          <p:cNvSpPr>
            <a:spLocks noGrp="1"/>
          </p:cNvSpPr>
          <p:nvPr>
            <p:ph type="dt" sz="half" idx="10"/>
          </p:nvPr>
        </p:nvSpPr>
        <p:spPr/>
        <p:txBody>
          <a:bodyPr/>
          <a:lstStyle/>
          <a:p>
            <a:fld id="{665506CF-FBC8-4D83-A09B-7CB9AC832E59}" type="datetimeFigureOut">
              <a:rPr lang="es-PE" smtClean="0"/>
              <a:t>29/05/2025</a:t>
            </a:fld>
            <a:endParaRPr lang="es-PE"/>
          </a:p>
        </p:txBody>
      </p:sp>
      <p:sp>
        <p:nvSpPr>
          <p:cNvPr id="5" name="Marcador de pie de página 4">
            <a:extLst>
              <a:ext uri="{FF2B5EF4-FFF2-40B4-BE49-F238E27FC236}">
                <a16:creationId xmlns:a16="http://schemas.microsoft.com/office/drawing/2014/main" id="{BC3E62EF-77A2-482B-B70E-D3F86DF2F77F}"/>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039632EA-2378-4744-9368-D6707314128F}"/>
              </a:ext>
            </a:extLst>
          </p:cNvPr>
          <p:cNvSpPr>
            <a:spLocks noGrp="1"/>
          </p:cNvSpPr>
          <p:nvPr>
            <p:ph type="sldNum" sz="quarter" idx="12"/>
          </p:nvPr>
        </p:nvSpPr>
        <p:spPr/>
        <p:txBody>
          <a:bodyPr/>
          <a:lstStyle/>
          <a:p>
            <a:fld id="{00A2FA13-F736-4544-A17F-61472E37EAE9}" type="slidenum">
              <a:rPr lang="es-PE" smtClean="0"/>
              <a:t>‹Nº›</a:t>
            </a:fld>
            <a:endParaRPr lang="es-PE"/>
          </a:p>
        </p:txBody>
      </p:sp>
    </p:spTree>
    <p:extLst>
      <p:ext uri="{BB962C8B-B14F-4D97-AF65-F5344CB8AC3E}">
        <p14:creationId xmlns:p14="http://schemas.microsoft.com/office/powerpoint/2010/main" val="11213311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B8F7D1-BA04-493C-970E-B2D8171B0063}"/>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1A3823B4-C9D2-4A62-9E95-A7103D48311C}"/>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contenido 3">
            <a:extLst>
              <a:ext uri="{FF2B5EF4-FFF2-40B4-BE49-F238E27FC236}">
                <a16:creationId xmlns:a16="http://schemas.microsoft.com/office/drawing/2014/main" id="{C96CEBA5-9506-4167-8FCE-3539AEFAEE32}"/>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fecha 4">
            <a:extLst>
              <a:ext uri="{FF2B5EF4-FFF2-40B4-BE49-F238E27FC236}">
                <a16:creationId xmlns:a16="http://schemas.microsoft.com/office/drawing/2014/main" id="{CFC354F2-FC3C-416C-96B3-2EF9261688C7}"/>
              </a:ext>
            </a:extLst>
          </p:cNvPr>
          <p:cNvSpPr>
            <a:spLocks noGrp="1"/>
          </p:cNvSpPr>
          <p:nvPr>
            <p:ph type="dt" sz="half" idx="10"/>
          </p:nvPr>
        </p:nvSpPr>
        <p:spPr/>
        <p:txBody>
          <a:bodyPr/>
          <a:lstStyle/>
          <a:p>
            <a:fld id="{665506CF-FBC8-4D83-A09B-7CB9AC832E59}" type="datetimeFigureOut">
              <a:rPr lang="es-PE" smtClean="0"/>
              <a:t>29/05/2025</a:t>
            </a:fld>
            <a:endParaRPr lang="es-PE"/>
          </a:p>
        </p:txBody>
      </p:sp>
      <p:sp>
        <p:nvSpPr>
          <p:cNvPr id="6" name="Marcador de pie de página 5">
            <a:extLst>
              <a:ext uri="{FF2B5EF4-FFF2-40B4-BE49-F238E27FC236}">
                <a16:creationId xmlns:a16="http://schemas.microsoft.com/office/drawing/2014/main" id="{42251925-6F80-491C-B375-04DA45092E8A}"/>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27392914-E6D7-4125-A9F5-0EAB810D4B2D}"/>
              </a:ext>
            </a:extLst>
          </p:cNvPr>
          <p:cNvSpPr>
            <a:spLocks noGrp="1"/>
          </p:cNvSpPr>
          <p:nvPr>
            <p:ph type="sldNum" sz="quarter" idx="12"/>
          </p:nvPr>
        </p:nvSpPr>
        <p:spPr/>
        <p:txBody>
          <a:bodyPr/>
          <a:lstStyle/>
          <a:p>
            <a:fld id="{00A2FA13-F736-4544-A17F-61472E37EAE9}" type="slidenum">
              <a:rPr lang="es-PE" smtClean="0"/>
              <a:t>‹Nº›</a:t>
            </a:fld>
            <a:endParaRPr lang="es-PE"/>
          </a:p>
        </p:txBody>
      </p:sp>
    </p:spTree>
    <p:extLst>
      <p:ext uri="{BB962C8B-B14F-4D97-AF65-F5344CB8AC3E}">
        <p14:creationId xmlns:p14="http://schemas.microsoft.com/office/powerpoint/2010/main" val="15287915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27563C-923D-4A70-AB07-E3DC0DEAE185}"/>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4460345D-3B9F-4D8A-B966-043A442365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73B546F-8833-4202-A0BA-58E4EA28D836}"/>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texto 4">
            <a:extLst>
              <a:ext uri="{FF2B5EF4-FFF2-40B4-BE49-F238E27FC236}">
                <a16:creationId xmlns:a16="http://schemas.microsoft.com/office/drawing/2014/main" id="{6C6B6BB4-DD0B-4200-B46A-855519B91E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5CD54BF4-5E0E-44FE-AF06-717D52795FE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Marcador de fecha 6">
            <a:extLst>
              <a:ext uri="{FF2B5EF4-FFF2-40B4-BE49-F238E27FC236}">
                <a16:creationId xmlns:a16="http://schemas.microsoft.com/office/drawing/2014/main" id="{2B54D86A-3502-4EEC-8441-2F0CA4A692BA}"/>
              </a:ext>
            </a:extLst>
          </p:cNvPr>
          <p:cNvSpPr>
            <a:spLocks noGrp="1"/>
          </p:cNvSpPr>
          <p:nvPr>
            <p:ph type="dt" sz="half" idx="10"/>
          </p:nvPr>
        </p:nvSpPr>
        <p:spPr/>
        <p:txBody>
          <a:bodyPr/>
          <a:lstStyle/>
          <a:p>
            <a:fld id="{665506CF-FBC8-4D83-A09B-7CB9AC832E59}" type="datetimeFigureOut">
              <a:rPr lang="es-PE" smtClean="0"/>
              <a:t>29/05/2025</a:t>
            </a:fld>
            <a:endParaRPr lang="es-PE"/>
          </a:p>
        </p:txBody>
      </p:sp>
      <p:sp>
        <p:nvSpPr>
          <p:cNvPr id="8" name="Marcador de pie de página 7">
            <a:extLst>
              <a:ext uri="{FF2B5EF4-FFF2-40B4-BE49-F238E27FC236}">
                <a16:creationId xmlns:a16="http://schemas.microsoft.com/office/drawing/2014/main" id="{BFAC2617-6B28-488F-A0D7-44FD1C3532DF}"/>
              </a:ext>
            </a:extLst>
          </p:cNvPr>
          <p:cNvSpPr>
            <a:spLocks noGrp="1"/>
          </p:cNvSpPr>
          <p:nvPr>
            <p:ph type="ftr" sz="quarter" idx="11"/>
          </p:nvPr>
        </p:nvSpPr>
        <p:spPr/>
        <p:txBody>
          <a:bodyPr/>
          <a:lstStyle/>
          <a:p>
            <a:endParaRPr lang="es-PE"/>
          </a:p>
        </p:txBody>
      </p:sp>
      <p:sp>
        <p:nvSpPr>
          <p:cNvPr id="9" name="Marcador de número de diapositiva 8">
            <a:extLst>
              <a:ext uri="{FF2B5EF4-FFF2-40B4-BE49-F238E27FC236}">
                <a16:creationId xmlns:a16="http://schemas.microsoft.com/office/drawing/2014/main" id="{4B198607-0D17-4D82-872D-78FF210551AF}"/>
              </a:ext>
            </a:extLst>
          </p:cNvPr>
          <p:cNvSpPr>
            <a:spLocks noGrp="1"/>
          </p:cNvSpPr>
          <p:nvPr>
            <p:ph type="sldNum" sz="quarter" idx="12"/>
          </p:nvPr>
        </p:nvSpPr>
        <p:spPr/>
        <p:txBody>
          <a:bodyPr/>
          <a:lstStyle/>
          <a:p>
            <a:fld id="{00A2FA13-F736-4544-A17F-61472E37EAE9}" type="slidenum">
              <a:rPr lang="es-PE" smtClean="0"/>
              <a:t>‹Nº›</a:t>
            </a:fld>
            <a:endParaRPr lang="es-PE"/>
          </a:p>
        </p:txBody>
      </p:sp>
    </p:spTree>
    <p:extLst>
      <p:ext uri="{BB962C8B-B14F-4D97-AF65-F5344CB8AC3E}">
        <p14:creationId xmlns:p14="http://schemas.microsoft.com/office/powerpoint/2010/main" val="12505228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CC0C9B-41BA-439F-BB60-622FE36619D2}"/>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fecha 2">
            <a:extLst>
              <a:ext uri="{FF2B5EF4-FFF2-40B4-BE49-F238E27FC236}">
                <a16:creationId xmlns:a16="http://schemas.microsoft.com/office/drawing/2014/main" id="{36161DC9-EABC-440E-A39B-6C5D4E7DAB8A}"/>
              </a:ext>
            </a:extLst>
          </p:cNvPr>
          <p:cNvSpPr>
            <a:spLocks noGrp="1"/>
          </p:cNvSpPr>
          <p:nvPr>
            <p:ph type="dt" sz="half" idx="10"/>
          </p:nvPr>
        </p:nvSpPr>
        <p:spPr/>
        <p:txBody>
          <a:bodyPr/>
          <a:lstStyle/>
          <a:p>
            <a:fld id="{665506CF-FBC8-4D83-A09B-7CB9AC832E59}" type="datetimeFigureOut">
              <a:rPr lang="es-PE" smtClean="0"/>
              <a:t>29/05/2025</a:t>
            </a:fld>
            <a:endParaRPr lang="es-PE"/>
          </a:p>
        </p:txBody>
      </p:sp>
      <p:sp>
        <p:nvSpPr>
          <p:cNvPr id="4" name="Marcador de pie de página 3">
            <a:extLst>
              <a:ext uri="{FF2B5EF4-FFF2-40B4-BE49-F238E27FC236}">
                <a16:creationId xmlns:a16="http://schemas.microsoft.com/office/drawing/2014/main" id="{E291D69B-15C9-4C8A-AE7E-F9AC9141A458}"/>
              </a:ext>
            </a:extLst>
          </p:cNvPr>
          <p:cNvSpPr>
            <a:spLocks noGrp="1"/>
          </p:cNvSpPr>
          <p:nvPr>
            <p:ph type="ftr" sz="quarter" idx="11"/>
          </p:nvPr>
        </p:nvSpPr>
        <p:spPr/>
        <p:txBody>
          <a:bodyPr/>
          <a:lstStyle/>
          <a:p>
            <a:endParaRPr lang="es-PE"/>
          </a:p>
        </p:txBody>
      </p:sp>
      <p:sp>
        <p:nvSpPr>
          <p:cNvPr id="5" name="Marcador de número de diapositiva 4">
            <a:extLst>
              <a:ext uri="{FF2B5EF4-FFF2-40B4-BE49-F238E27FC236}">
                <a16:creationId xmlns:a16="http://schemas.microsoft.com/office/drawing/2014/main" id="{E766EC75-35DA-4E15-A180-43F990259FDA}"/>
              </a:ext>
            </a:extLst>
          </p:cNvPr>
          <p:cNvSpPr>
            <a:spLocks noGrp="1"/>
          </p:cNvSpPr>
          <p:nvPr>
            <p:ph type="sldNum" sz="quarter" idx="12"/>
          </p:nvPr>
        </p:nvSpPr>
        <p:spPr/>
        <p:txBody>
          <a:bodyPr/>
          <a:lstStyle/>
          <a:p>
            <a:fld id="{00A2FA13-F736-4544-A17F-61472E37EAE9}" type="slidenum">
              <a:rPr lang="es-PE" smtClean="0"/>
              <a:t>‹Nº›</a:t>
            </a:fld>
            <a:endParaRPr lang="es-PE"/>
          </a:p>
        </p:txBody>
      </p:sp>
    </p:spTree>
    <p:extLst>
      <p:ext uri="{BB962C8B-B14F-4D97-AF65-F5344CB8AC3E}">
        <p14:creationId xmlns:p14="http://schemas.microsoft.com/office/powerpoint/2010/main" val="29021340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F990EF6-78C0-474B-8269-19BCC155B6F4}"/>
              </a:ext>
            </a:extLst>
          </p:cNvPr>
          <p:cNvSpPr>
            <a:spLocks noGrp="1"/>
          </p:cNvSpPr>
          <p:nvPr>
            <p:ph type="dt" sz="half" idx="10"/>
          </p:nvPr>
        </p:nvSpPr>
        <p:spPr/>
        <p:txBody>
          <a:bodyPr/>
          <a:lstStyle/>
          <a:p>
            <a:fld id="{665506CF-FBC8-4D83-A09B-7CB9AC832E59}" type="datetimeFigureOut">
              <a:rPr lang="es-PE" smtClean="0"/>
              <a:t>29/05/2025</a:t>
            </a:fld>
            <a:endParaRPr lang="es-PE"/>
          </a:p>
        </p:txBody>
      </p:sp>
      <p:sp>
        <p:nvSpPr>
          <p:cNvPr id="3" name="Marcador de pie de página 2">
            <a:extLst>
              <a:ext uri="{FF2B5EF4-FFF2-40B4-BE49-F238E27FC236}">
                <a16:creationId xmlns:a16="http://schemas.microsoft.com/office/drawing/2014/main" id="{E99C5DED-8EF4-42A4-B217-16E52E5BB76C}"/>
              </a:ext>
            </a:extLst>
          </p:cNvPr>
          <p:cNvSpPr>
            <a:spLocks noGrp="1"/>
          </p:cNvSpPr>
          <p:nvPr>
            <p:ph type="ftr" sz="quarter" idx="11"/>
          </p:nvPr>
        </p:nvSpPr>
        <p:spPr/>
        <p:txBody>
          <a:bodyPr/>
          <a:lstStyle/>
          <a:p>
            <a:endParaRPr lang="es-PE"/>
          </a:p>
        </p:txBody>
      </p:sp>
      <p:sp>
        <p:nvSpPr>
          <p:cNvPr id="4" name="Marcador de número de diapositiva 3">
            <a:extLst>
              <a:ext uri="{FF2B5EF4-FFF2-40B4-BE49-F238E27FC236}">
                <a16:creationId xmlns:a16="http://schemas.microsoft.com/office/drawing/2014/main" id="{C87C4592-842C-427F-AC7C-7A63A7A0A2D5}"/>
              </a:ext>
            </a:extLst>
          </p:cNvPr>
          <p:cNvSpPr>
            <a:spLocks noGrp="1"/>
          </p:cNvSpPr>
          <p:nvPr>
            <p:ph type="sldNum" sz="quarter" idx="12"/>
          </p:nvPr>
        </p:nvSpPr>
        <p:spPr/>
        <p:txBody>
          <a:bodyPr/>
          <a:lstStyle/>
          <a:p>
            <a:fld id="{00A2FA13-F736-4544-A17F-61472E37EAE9}" type="slidenum">
              <a:rPr lang="es-PE" smtClean="0"/>
              <a:t>‹Nº›</a:t>
            </a:fld>
            <a:endParaRPr lang="es-PE"/>
          </a:p>
        </p:txBody>
      </p:sp>
    </p:spTree>
    <p:extLst>
      <p:ext uri="{BB962C8B-B14F-4D97-AF65-F5344CB8AC3E}">
        <p14:creationId xmlns:p14="http://schemas.microsoft.com/office/powerpoint/2010/main" val="28909343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46D011-252A-4135-B45E-B5D99F3916E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3C87D01E-D7DD-4F66-B72F-014583CCF7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texto 3">
            <a:extLst>
              <a:ext uri="{FF2B5EF4-FFF2-40B4-BE49-F238E27FC236}">
                <a16:creationId xmlns:a16="http://schemas.microsoft.com/office/drawing/2014/main" id="{9F3886C4-65B3-4712-8F2A-14D3EFBFAC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6070189-163F-45DB-B412-0B328FDB08AD}"/>
              </a:ext>
            </a:extLst>
          </p:cNvPr>
          <p:cNvSpPr>
            <a:spLocks noGrp="1"/>
          </p:cNvSpPr>
          <p:nvPr>
            <p:ph type="dt" sz="half" idx="10"/>
          </p:nvPr>
        </p:nvSpPr>
        <p:spPr/>
        <p:txBody>
          <a:bodyPr/>
          <a:lstStyle/>
          <a:p>
            <a:fld id="{665506CF-FBC8-4D83-A09B-7CB9AC832E59}" type="datetimeFigureOut">
              <a:rPr lang="es-PE" smtClean="0"/>
              <a:t>29/05/2025</a:t>
            </a:fld>
            <a:endParaRPr lang="es-PE"/>
          </a:p>
        </p:txBody>
      </p:sp>
      <p:sp>
        <p:nvSpPr>
          <p:cNvPr id="6" name="Marcador de pie de página 5">
            <a:extLst>
              <a:ext uri="{FF2B5EF4-FFF2-40B4-BE49-F238E27FC236}">
                <a16:creationId xmlns:a16="http://schemas.microsoft.com/office/drawing/2014/main" id="{1BE3DCDF-BBB3-4042-86F6-AFBA72A61C6F}"/>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03DFE79D-BE6E-4D0E-9632-A8D95AA93CF6}"/>
              </a:ext>
            </a:extLst>
          </p:cNvPr>
          <p:cNvSpPr>
            <a:spLocks noGrp="1"/>
          </p:cNvSpPr>
          <p:nvPr>
            <p:ph type="sldNum" sz="quarter" idx="12"/>
          </p:nvPr>
        </p:nvSpPr>
        <p:spPr/>
        <p:txBody>
          <a:bodyPr/>
          <a:lstStyle/>
          <a:p>
            <a:fld id="{00A2FA13-F736-4544-A17F-61472E37EAE9}" type="slidenum">
              <a:rPr lang="es-PE" smtClean="0"/>
              <a:t>‹Nº›</a:t>
            </a:fld>
            <a:endParaRPr lang="es-PE"/>
          </a:p>
        </p:txBody>
      </p:sp>
    </p:spTree>
    <p:extLst>
      <p:ext uri="{BB962C8B-B14F-4D97-AF65-F5344CB8AC3E}">
        <p14:creationId xmlns:p14="http://schemas.microsoft.com/office/powerpoint/2010/main" val="2654714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7537E8-97CF-B72B-6B5A-E37A3B5AE6C2}"/>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160825F5-3068-524A-F2B7-932870A5AE08}"/>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E08851FE-5F17-91A6-464C-C679CF06D6AA}"/>
              </a:ext>
            </a:extLst>
          </p:cNvPr>
          <p:cNvSpPr>
            <a:spLocks noGrp="1"/>
          </p:cNvSpPr>
          <p:nvPr>
            <p:ph type="dt" sz="half" idx="10"/>
          </p:nvPr>
        </p:nvSpPr>
        <p:spPr/>
        <p:txBody>
          <a:bodyPr/>
          <a:lstStyle/>
          <a:p>
            <a:fld id="{3B8C798B-F3A5-4015-AA50-3F0AD0AAF6EC}" type="datetimeFigureOut">
              <a:rPr lang="es-PE" smtClean="0"/>
              <a:t>29/05/2025</a:t>
            </a:fld>
            <a:endParaRPr lang="es-PE"/>
          </a:p>
        </p:txBody>
      </p:sp>
      <p:sp>
        <p:nvSpPr>
          <p:cNvPr id="5" name="Marcador de pie de página 4">
            <a:extLst>
              <a:ext uri="{FF2B5EF4-FFF2-40B4-BE49-F238E27FC236}">
                <a16:creationId xmlns:a16="http://schemas.microsoft.com/office/drawing/2014/main" id="{D1E65690-2701-F035-503C-8F5787CF9CD6}"/>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F9C15BA4-F26C-8522-A237-2AB70A92B9F5}"/>
              </a:ext>
            </a:extLst>
          </p:cNvPr>
          <p:cNvSpPr>
            <a:spLocks noGrp="1"/>
          </p:cNvSpPr>
          <p:nvPr>
            <p:ph type="sldNum" sz="quarter" idx="12"/>
          </p:nvPr>
        </p:nvSpPr>
        <p:spPr/>
        <p:txBody>
          <a:bodyPr/>
          <a:lstStyle/>
          <a:p>
            <a:fld id="{D87C0B95-8C46-4E57-871E-4F1D9633056D}" type="slidenum">
              <a:rPr lang="es-PE" smtClean="0"/>
              <a:t>‹Nº›</a:t>
            </a:fld>
            <a:endParaRPr lang="es-PE"/>
          </a:p>
        </p:txBody>
      </p:sp>
    </p:spTree>
    <p:extLst>
      <p:ext uri="{BB962C8B-B14F-4D97-AF65-F5344CB8AC3E}">
        <p14:creationId xmlns:p14="http://schemas.microsoft.com/office/powerpoint/2010/main" val="24324577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A334A8-FCD5-4FA6-AA64-E808BDDBB97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posición de imagen 2">
            <a:extLst>
              <a:ext uri="{FF2B5EF4-FFF2-40B4-BE49-F238E27FC236}">
                <a16:creationId xmlns:a16="http://schemas.microsoft.com/office/drawing/2014/main" id="{F97A6E59-80F7-4C85-AD53-ECC3BDF189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a:extLst>
              <a:ext uri="{FF2B5EF4-FFF2-40B4-BE49-F238E27FC236}">
                <a16:creationId xmlns:a16="http://schemas.microsoft.com/office/drawing/2014/main" id="{15EC3DEC-DAAA-4249-A412-9A99526B51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0CC8405-A939-41C0-A815-6FC14A875EE6}"/>
              </a:ext>
            </a:extLst>
          </p:cNvPr>
          <p:cNvSpPr>
            <a:spLocks noGrp="1"/>
          </p:cNvSpPr>
          <p:nvPr>
            <p:ph type="dt" sz="half" idx="10"/>
          </p:nvPr>
        </p:nvSpPr>
        <p:spPr/>
        <p:txBody>
          <a:bodyPr/>
          <a:lstStyle/>
          <a:p>
            <a:fld id="{665506CF-FBC8-4D83-A09B-7CB9AC832E59}" type="datetimeFigureOut">
              <a:rPr lang="es-PE" smtClean="0"/>
              <a:t>29/05/2025</a:t>
            </a:fld>
            <a:endParaRPr lang="es-PE"/>
          </a:p>
        </p:txBody>
      </p:sp>
      <p:sp>
        <p:nvSpPr>
          <p:cNvPr id="6" name="Marcador de pie de página 5">
            <a:extLst>
              <a:ext uri="{FF2B5EF4-FFF2-40B4-BE49-F238E27FC236}">
                <a16:creationId xmlns:a16="http://schemas.microsoft.com/office/drawing/2014/main" id="{20D5BFB3-A16C-4CB3-A031-15C195ECBC2F}"/>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9339B39A-610F-47C9-9528-C56B34BB37CC}"/>
              </a:ext>
            </a:extLst>
          </p:cNvPr>
          <p:cNvSpPr>
            <a:spLocks noGrp="1"/>
          </p:cNvSpPr>
          <p:nvPr>
            <p:ph type="sldNum" sz="quarter" idx="12"/>
          </p:nvPr>
        </p:nvSpPr>
        <p:spPr/>
        <p:txBody>
          <a:bodyPr/>
          <a:lstStyle/>
          <a:p>
            <a:fld id="{00A2FA13-F736-4544-A17F-61472E37EAE9}" type="slidenum">
              <a:rPr lang="es-PE" smtClean="0"/>
              <a:t>‹Nº›</a:t>
            </a:fld>
            <a:endParaRPr lang="es-PE"/>
          </a:p>
        </p:txBody>
      </p:sp>
    </p:spTree>
    <p:extLst>
      <p:ext uri="{BB962C8B-B14F-4D97-AF65-F5344CB8AC3E}">
        <p14:creationId xmlns:p14="http://schemas.microsoft.com/office/powerpoint/2010/main" val="5836063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910DB8-11AB-419B-AEAD-CC268F6ED13E}"/>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id="{D7F048D7-AD81-4418-A92C-58E2374DB603}"/>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91A2FD6B-7369-4426-BC64-A74D10233218}"/>
              </a:ext>
            </a:extLst>
          </p:cNvPr>
          <p:cNvSpPr>
            <a:spLocks noGrp="1"/>
          </p:cNvSpPr>
          <p:nvPr>
            <p:ph type="dt" sz="half" idx="10"/>
          </p:nvPr>
        </p:nvSpPr>
        <p:spPr/>
        <p:txBody>
          <a:bodyPr/>
          <a:lstStyle/>
          <a:p>
            <a:fld id="{665506CF-FBC8-4D83-A09B-7CB9AC832E59}" type="datetimeFigureOut">
              <a:rPr lang="es-PE" smtClean="0"/>
              <a:t>29/05/2025</a:t>
            </a:fld>
            <a:endParaRPr lang="es-PE"/>
          </a:p>
        </p:txBody>
      </p:sp>
      <p:sp>
        <p:nvSpPr>
          <p:cNvPr id="5" name="Marcador de pie de página 4">
            <a:extLst>
              <a:ext uri="{FF2B5EF4-FFF2-40B4-BE49-F238E27FC236}">
                <a16:creationId xmlns:a16="http://schemas.microsoft.com/office/drawing/2014/main" id="{277AC472-5C6C-4F86-B801-BA91A6DF51EB}"/>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24E57D22-10FB-4D81-BD14-F720BD352841}"/>
              </a:ext>
            </a:extLst>
          </p:cNvPr>
          <p:cNvSpPr>
            <a:spLocks noGrp="1"/>
          </p:cNvSpPr>
          <p:nvPr>
            <p:ph type="sldNum" sz="quarter" idx="12"/>
          </p:nvPr>
        </p:nvSpPr>
        <p:spPr/>
        <p:txBody>
          <a:bodyPr/>
          <a:lstStyle/>
          <a:p>
            <a:fld id="{00A2FA13-F736-4544-A17F-61472E37EAE9}" type="slidenum">
              <a:rPr lang="es-PE" smtClean="0"/>
              <a:t>‹Nº›</a:t>
            </a:fld>
            <a:endParaRPr lang="es-PE"/>
          </a:p>
        </p:txBody>
      </p:sp>
    </p:spTree>
    <p:extLst>
      <p:ext uri="{BB962C8B-B14F-4D97-AF65-F5344CB8AC3E}">
        <p14:creationId xmlns:p14="http://schemas.microsoft.com/office/powerpoint/2010/main" val="22294473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C309AD33-E82C-46D5-88C1-4D1B12E1C30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id="{01C8E8E8-0D08-4F20-830D-DF070AE82549}"/>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F33AE4F9-DF2C-4D43-9A50-1512CDFB8EAF}"/>
              </a:ext>
            </a:extLst>
          </p:cNvPr>
          <p:cNvSpPr>
            <a:spLocks noGrp="1"/>
          </p:cNvSpPr>
          <p:nvPr>
            <p:ph type="dt" sz="half" idx="10"/>
          </p:nvPr>
        </p:nvSpPr>
        <p:spPr/>
        <p:txBody>
          <a:bodyPr/>
          <a:lstStyle/>
          <a:p>
            <a:fld id="{665506CF-FBC8-4D83-A09B-7CB9AC832E59}" type="datetimeFigureOut">
              <a:rPr lang="es-PE" smtClean="0"/>
              <a:t>29/05/2025</a:t>
            </a:fld>
            <a:endParaRPr lang="es-PE"/>
          </a:p>
        </p:txBody>
      </p:sp>
      <p:sp>
        <p:nvSpPr>
          <p:cNvPr id="5" name="Marcador de pie de página 4">
            <a:extLst>
              <a:ext uri="{FF2B5EF4-FFF2-40B4-BE49-F238E27FC236}">
                <a16:creationId xmlns:a16="http://schemas.microsoft.com/office/drawing/2014/main" id="{4AC1E66D-7288-4ADC-86EF-FBF1C972BF34}"/>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39A56D57-7C9D-4D61-885D-0461276E5B76}"/>
              </a:ext>
            </a:extLst>
          </p:cNvPr>
          <p:cNvSpPr>
            <a:spLocks noGrp="1"/>
          </p:cNvSpPr>
          <p:nvPr>
            <p:ph type="sldNum" sz="quarter" idx="12"/>
          </p:nvPr>
        </p:nvSpPr>
        <p:spPr/>
        <p:txBody>
          <a:bodyPr/>
          <a:lstStyle/>
          <a:p>
            <a:fld id="{00A2FA13-F736-4544-A17F-61472E37EAE9}" type="slidenum">
              <a:rPr lang="es-PE" smtClean="0"/>
              <a:t>‹Nº›</a:t>
            </a:fld>
            <a:endParaRPr lang="es-PE"/>
          </a:p>
        </p:txBody>
      </p:sp>
    </p:spTree>
    <p:extLst>
      <p:ext uri="{BB962C8B-B14F-4D97-AF65-F5344CB8AC3E}">
        <p14:creationId xmlns:p14="http://schemas.microsoft.com/office/powerpoint/2010/main" val="13902028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8A904E-B566-E768-3074-4969257F2604}"/>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83D98AE3-6756-2EF9-3E89-04C0806D1EE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42C694F9-FDE9-F83D-9C00-EC7791217D10}"/>
              </a:ext>
            </a:extLst>
          </p:cNvPr>
          <p:cNvSpPr>
            <a:spLocks noGrp="1"/>
          </p:cNvSpPr>
          <p:nvPr>
            <p:ph type="dt" sz="half" idx="10"/>
          </p:nvPr>
        </p:nvSpPr>
        <p:spPr/>
        <p:txBody>
          <a:bodyPr/>
          <a:lstStyle/>
          <a:p>
            <a:fld id="{3B8C798B-F3A5-4015-AA50-3F0AD0AAF6EC}" type="datetimeFigureOut">
              <a:rPr lang="es-PE" smtClean="0"/>
              <a:t>29/05/2025</a:t>
            </a:fld>
            <a:endParaRPr lang="es-PE"/>
          </a:p>
        </p:txBody>
      </p:sp>
      <p:sp>
        <p:nvSpPr>
          <p:cNvPr id="5" name="Marcador de pie de página 4">
            <a:extLst>
              <a:ext uri="{FF2B5EF4-FFF2-40B4-BE49-F238E27FC236}">
                <a16:creationId xmlns:a16="http://schemas.microsoft.com/office/drawing/2014/main" id="{3A67104E-3834-336D-6EC1-A39BBBDD03EE}"/>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4DD5D03C-38B5-DDF7-265A-07FAFBD2E96A}"/>
              </a:ext>
            </a:extLst>
          </p:cNvPr>
          <p:cNvSpPr>
            <a:spLocks noGrp="1"/>
          </p:cNvSpPr>
          <p:nvPr>
            <p:ph type="sldNum" sz="quarter" idx="12"/>
          </p:nvPr>
        </p:nvSpPr>
        <p:spPr/>
        <p:txBody>
          <a:bodyPr/>
          <a:lstStyle/>
          <a:p>
            <a:fld id="{D87C0B95-8C46-4E57-871E-4F1D9633056D}" type="slidenum">
              <a:rPr lang="es-PE" smtClean="0"/>
              <a:t>‹Nº›</a:t>
            </a:fld>
            <a:endParaRPr lang="es-PE"/>
          </a:p>
        </p:txBody>
      </p:sp>
    </p:spTree>
    <p:extLst>
      <p:ext uri="{BB962C8B-B14F-4D97-AF65-F5344CB8AC3E}">
        <p14:creationId xmlns:p14="http://schemas.microsoft.com/office/powerpoint/2010/main" val="3584445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E6E640-C681-084A-F9E8-4867784E1B63}"/>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CFB87805-3CCA-117E-B499-8FAFA6894416}"/>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contenido 3">
            <a:extLst>
              <a:ext uri="{FF2B5EF4-FFF2-40B4-BE49-F238E27FC236}">
                <a16:creationId xmlns:a16="http://schemas.microsoft.com/office/drawing/2014/main" id="{81DB345A-F58A-8658-2187-3A3EA8D40AF1}"/>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fecha 4">
            <a:extLst>
              <a:ext uri="{FF2B5EF4-FFF2-40B4-BE49-F238E27FC236}">
                <a16:creationId xmlns:a16="http://schemas.microsoft.com/office/drawing/2014/main" id="{E5F54A50-6C70-41C9-D7C2-01FA1E0FF341}"/>
              </a:ext>
            </a:extLst>
          </p:cNvPr>
          <p:cNvSpPr>
            <a:spLocks noGrp="1"/>
          </p:cNvSpPr>
          <p:nvPr>
            <p:ph type="dt" sz="half" idx="10"/>
          </p:nvPr>
        </p:nvSpPr>
        <p:spPr/>
        <p:txBody>
          <a:bodyPr/>
          <a:lstStyle/>
          <a:p>
            <a:fld id="{3B8C798B-F3A5-4015-AA50-3F0AD0AAF6EC}" type="datetimeFigureOut">
              <a:rPr lang="es-PE" smtClean="0"/>
              <a:t>29/05/2025</a:t>
            </a:fld>
            <a:endParaRPr lang="es-PE"/>
          </a:p>
        </p:txBody>
      </p:sp>
      <p:sp>
        <p:nvSpPr>
          <p:cNvPr id="6" name="Marcador de pie de página 5">
            <a:extLst>
              <a:ext uri="{FF2B5EF4-FFF2-40B4-BE49-F238E27FC236}">
                <a16:creationId xmlns:a16="http://schemas.microsoft.com/office/drawing/2014/main" id="{4DF8D725-1F7B-F6C4-5A1E-3D3EDD7F80C4}"/>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A38C3B0F-E72D-75B8-E4D1-2DF36B89C38B}"/>
              </a:ext>
            </a:extLst>
          </p:cNvPr>
          <p:cNvSpPr>
            <a:spLocks noGrp="1"/>
          </p:cNvSpPr>
          <p:nvPr>
            <p:ph type="sldNum" sz="quarter" idx="12"/>
          </p:nvPr>
        </p:nvSpPr>
        <p:spPr/>
        <p:txBody>
          <a:bodyPr/>
          <a:lstStyle/>
          <a:p>
            <a:fld id="{D87C0B95-8C46-4E57-871E-4F1D9633056D}" type="slidenum">
              <a:rPr lang="es-PE" smtClean="0"/>
              <a:t>‹Nº›</a:t>
            </a:fld>
            <a:endParaRPr lang="es-PE"/>
          </a:p>
        </p:txBody>
      </p:sp>
    </p:spTree>
    <p:extLst>
      <p:ext uri="{BB962C8B-B14F-4D97-AF65-F5344CB8AC3E}">
        <p14:creationId xmlns:p14="http://schemas.microsoft.com/office/powerpoint/2010/main" val="2345046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EAA0C1-A5C0-4A5A-3983-7B7FD61DFE11}"/>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8664E58A-3E0D-188D-CEC6-7F82AF2BA9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BADC8D0E-CF29-FC53-B42E-29C73239EDD9}"/>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texto 4">
            <a:extLst>
              <a:ext uri="{FF2B5EF4-FFF2-40B4-BE49-F238E27FC236}">
                <a16:creationId xmlns:a16="http://schemas.microsoft.com/office/drawing/2014/main" id="{CD114A39-BFE9-91FF-4E45-BF9F07839B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2A2F89A1-28C3-7D44-6C11-5D00DCAFFE3B}"/>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Marcador de fecha 6">
            <a:extLst>
              <a:ext uri="{FF2B5EF4-FFF2-40B4-BE49-F238E27FC236}">
                <a16:creationId xmlns:a16="http://schemas.microsoft.com/office/drawing/2014/main" id="{949F4B59-CC3C-DC2B-8150-C2D65D7739B0}"/>
              </a:ext>
            </a:extLst>
          </p:cNvPr>
          <p:cNvSpPr>
            <a:spLocks noGrp="1"/>
          </p:cNvSpPr>
          <p:nvPr>
            <p:ph type="dt" sz="half" idx="10"/>
          </p:nvPr>
        </p:nvSpPr>
        <p:spPr/>
        <p:txBody>
          <a:bodyPr/>
          <a:lstStyle/>
          <a:p>
            <a:fld id="{3B8C798B-F3A5-4015-AA50-3F0AD0AAF6EC}" type="datetimeFigureOut">
              <a:rPr lang="es-PE" smtClean="0"/>
              <a:t>29/05/2025</a:t>
            </a:fld>
            <a:endParaRPr lang="es-PE"/>
          </a:p>
        </p:txBody>
      </p:sp>
      <p:sp>
        <p:nvSpPr>
          <p:cNvPr id="8" name="Marcador de pie de página 7">
            <a:extLst>
              <a:ext uri="{FF2B5EF4-FFF2-40B4-BE49-F238E27FC236}">
                <a16:creationId xmlns:a16="http://schemas.microsoft.com/office/drawing/2014/main" id="{05867109-E83D-28C6-3FB8-4984A8A412CC}"/>
              </a:ext>
            </a:extLst>
          </p:cNvPr>
          <p:cNvSpPr>
            <a:spLocks noGrp="1"/>
          </p:cNvSpPr>
          <p:nvPr>
            <p:ph type="ftr" sz="quarter" idx="11"/>
          </p:nvPr>
        </p:nvSpPr>
        <p:spPr/>
        <p:txBody>
          <a:bodyPr/>
          <a:lstStyle/>
          <a:p>
            <a:endParaRPr lang="es-PE"/>
          </a:p>
        </p:txBody>
      </p:sp>
      <p:sp>
        <p:nvSpPr>
          <p:cNvPr id="9" name="Marcador de número de diapositiva 8">
            <a:extLst>
              <a:ext uri="{FF2B5EF4-FFF2-40B4-BE49-F238E27FC236}">
                <a16:creationId xmlns:a16="http://schemas.microsoft.com/office/drawing/2014/main" id="{1B7F8B24-DAB0-F235-1CE4-27BBCF64A571}"/>
              </a:ext>
            </a:extLst>
          </p:cNvPr>
          <p:cNvSpPr>
            <a:spLocks noGrp="1"/>
          </p:cNvSpPr>
          <p:nvPr>
            <p:ph type="sldNum" sz="quarter" idx="12"/>
          </p:nvPr>
        </p:nvSpPr>
        <p:spPr/>
        <p:txBody>
          <a:bodyPr/>
          <a:lstStyle/>
          <a:p>
            <a:fld id="{D87C0B95-8C46-4E57-871E-4F1D9633056D}" type="slidenum">
              <a:rPr lang="es-PE" smtClean="0"/>
              <a:t>‹Nº›</a:t>
            </a:fld>
            <a:endParaRPr lang="es-PE"/>
          </a:p>
        </p:txBody>
      </p:sp>
    </p:spTree>
    <p:extLst>
      <p:ext uri="{BB962C8B-B14F-4D97-AF65-F5344CB8AC3E}">
        <p14:creationId xmlns:p14="http://schemas.microsoft.com/office/powerpoint/2010/main" val="1612282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9D9BEA-A4AC-0CFE-1FEE-B3FA026F38D7}"/>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fecha 2">
            <a:extLst>
              <a:ext uri="{FF2B5EF4-FFF2-40B4-BE49-F238E27FC236}">
                <a16:creationId xmlns:a16="http://schemas.microsoft.com/office/drawing/2014/main" id="{3A4692E6-732D-F20D-C794-31C8C47B3FA5}"/>
              </a:ext>
            </a:extLst>
          </p:cNvPr>
          <p:cNvSpPr>
            <a:spLocks noGrp="1"/>
          </p:cNvSpPr>
          <p:nvPr>
            <p:ph type="dt" sz="half" idx="10"/>
          </p:nvPr>
        </p:nvSpPr>
        <p:spPr/>
        <p:txBody>
          <a:bodyPr/>
          <a:lstStyle/>
          <a:p>
            <a:fld id="{3B8C798B-F3A5-4015-AA50-3F0AD0AAF6EC}" type="datetimeFigureOut">
              <a:rPr lang="es-PE" smtClean="0"/>
              <a:t>29/05/2025</a:t>
            </a:fld>
            <a:endParaRPr lang="es-PE"/>
          </a:p>
        </p:txBody>
      </p:sp>
      <p:sp>
        <p:nvSpPr>
          <p:cNvPr id="4" name="Marcador de pie de página 3">
            <a:extLst>
              <a:ext uri="{FF2B5EF4-FFF2-40B4-BE49-F238E27FC236}">
                <a16:creationId xmlns:a16="http://schemas.microsoft.com/office/drawing/2014/main" id="{FB5071BD-20C7-911A-7B1D-F7F1A5EC35B9}"/>
              </a:ext>
            </a:extLst>
          </p:cNvPr>
          <p:cNvSpPr>
            <a:spLocks noGrp="1"/>
          </p:cNvSpPr>
          <p:nvPr>
            <p:ph type="ftr" sz="quarter" idx="11"/>
          </p:nvPr>
        </p:nvSpPr>
        <p:spPr/>
        <p:txBody>
          <a:bodyPr/>
          <a:lstStyle/>
          <a:p>
            <a:endParaRPr lang="es-PE"/>
          </a:p>
        </p:txBody>
      </p:sp>
      <p:sp>
        <p:nvSpPr>
          <p:cNvPr id="5" name="Marcador de número de diapositiva 4">
            <a:extLst>
              <a:ext uri="{FF2B5EF4-FFF2-40B4-BE49-F238E27FC236}">
                <a16:creationId xmlns:a16="http://schemas.microsoft.com/office/drawing/2014/main" id="{26F1DCF7-DF55-E717-BC62-5E2FFF9BDBCD}"/>
              </a:ext>
            </a:extLst>
          </p:cNvPr>
          <p:cNvSpPr>
            <a:spLocks noGrp="1"/>
          </p:cNvSpPr>
          <p:nvPr>
            <p:ph type="sldNum" sz="quarter" idx="12"/>
          </p:nvPr>
        </p:nvSpPr>
        <p:spPr/>
        <p:txBody>
          <a:bodyPr/>
          <a:lstStyle/>
          <a:p>
            <a:fld id="{D87C0B95-8C46-4E57-871E-4F1D9633056D}" type="slidenum">
              <a:rPr lang="es-PE" smtClean="0"/>
              <a:t>‹Nº›</a:t>
            </a:fld>
            <a:endParaRPr lang="es-PE"/>
          </a:p>
        </p:txBody>
      </p:sp>
    </p:spTree>
    <p:extLst>
      <p:ext uri="{BB962C8B-B14F-4D97-AF65-F5344CB8AC3E}">
        <p14:creationId xmlns:p14="http://schemas.microsoft.com/office/powerpoint/2010/main" val="1216227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E264758-D532-A842-8B38-91AB6364EAC3}"/>
              </a:ext>
            </a:extLst>
          </p:cNvPr>
          <p:cNvSpPr>
            <a:spLocks noGrp="1"/>
          </p:cNvSpPr>
          <p:nvPr>
            <p:ph type="dt" sz="half" idx="10"/>
          </p:nvPr>
        </p:nvSpPr>
        <p:spPr/>
        <p:txBody>
          <a:bodyPr/>
          <a:lstStyle/>
          <a:p>
            <a:fld id="{3B8C798B-F3A5-4015-AA50-3F0AD0AAF6EC}" type="datetimeFigureOut">
              <a:rPr lang="es-PE" smtClean="0"/>
              <a:t>29/05/2025</a:t>
            </a:fld>
            <a:endParaRPr lang="es-PE"/>
          </a:p>
        </p:txBody>
      </p:sp>
      <p:sp>
        <p:nvSpPr>
          <p:cNvPr id="3" name="Marcador de pie de página 2">
            <a:extLst>
              <a:ext uri="{FF2B5EF4-FFF2-40B4-BE49-F238E27FC236}">
                <a16:creationId xmlns:a16="http://schemas.microsoft.com/office/drawing/2014/main" id="{675C5945-EB56-5E25-3061-1970E9DFE4FE}"/>
              </a:ext>
            </a:extLst>
          </p:cNvPr>
          <p:cNvSpPr>
            <a:spLocks noGrp="1"/>
          </p:cNvSpPr>
          <p:nvPr>
            <p:ph type="ftr" sz="quarter" idx="11"/>
          </p:nvPr>
        </p:nvSpPr>
        <p:spPr/>
        <p:txBody>
          <a:bodyPr/>
          <a:lstStyle/>
          <a:p>
            <a:endParaRPr lang="es-PE"/>
          </a:p>
        </p:txBody>
      </p:sp>
      <p:sp>
        <p:nvSpPr>
          <p:cNvPr id="4" name="Marcador de número de diapositiva 3">
            <a:extLst>
              <a:ext uri="{FF2B5EF4-FFF2-40B4-BE49-F238E27FC236}">
                <a16:creationId xmlns:a16="http://schemas.microsoft.com/office/drawing/2014/main" id="{4A0BFDE0-A5FA-7BC7-AB1A-AF4C02A1D0E1}"/>
              </a:ext>
            </a:extLst>
          </p:cNvPr>
          <p:cNvSpPr>
            <a:spLocks noGrp="1"/>
          </p:cNvSpPr>
          <p:nvPr>
            <p:ph type="sldNum" sz="quarter" idx="12"/>
          </p:nvPr>
        </p:nvSpPr>
        <p:spPr/>
        <p:txBody>
          <a:bodyPr/>
          <a:lstStyle/>
          <a:p>
            <a:fld id="{D87C0B95-8C46-4E57-871E-4F1D9633056D}" type="slidenum">
              <a:rPr lang="es-PE" smtClean="0"/>
              <a:t>‹Nº›</a:t>
            </a:fld>
            <a:endParaRPr lang="es-PE"/>
          </a:p>
        </p:txBody>
      </p:sp>
    </p:spTree>
    <p:extLst>
      <p:ext uri="{BB962C8B-B14F-4D97-AF65-F5344CB8AC3E}">
        <p14:creationId xmlns:p14="http://schemas.microsoft.com/office/powerpoint/2010/main" val="18622526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0EAB1C-9B49-2B30-00BA-1016982FA5B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E7C996CF-F7DC-AA94-EF2E-8D1ECA523B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texto 3">
            <a:extLst>
              <a:ext uri="{FF2B5EF4-FFF2-40B4-BE49-F238E27FC236}">
                <a16:creationId xmlns:a16="http://schemas.microsoft.com/office/drawing/2014/main" id="{89DDB408-4823-A4A0-B675-47FD764E10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6D7B0D4-E7DA-9A58-7DAB-5E247C2F6918}"/>
              </a:ext>
            </a:extLst>
          </p:cNvPr>
          <p:cNvSpPr>
            <a:spLocks noGrp="1"/>
          </p:cNvSpPr>
          <p:nvPr>
            <p:ph type="dt" sz="half" idx="10"/>
          </p:nvPr>
        </p:nvSpPr>
        <p:spPr/>
        <p:txBody>
          <a:bodyPr/>
          <a:lstStyle/>
          <a:p>
            <a:fld id="{3B8C798B-F3A5-4015-AA50-3F0AD0AAF6EC}" type="datetimeFigureOut">
              <a:rPr lang="es-PE" smtClean="0"/>
              <a:t>29/05/2025</a:t>
            </a:fld>
            <a:endParaRPr lang="es-PE"/>
          </a:p>
        </p:txBody>
      </p:sp>
      <p:sp>
        <p:nvSpPr>
          <p:cNvPr id="6" name="Marcador de pie de página 5">
            <a:extLst>
              <a:ext uri="{FF2B5EF4-FFF2-40B4-BE49-F238E27FC236}">
                <a16:creationId xmlns:a16="http://schemas.microsoft.com/office/drawing/2014/main" id="{1F093862-211F-8525-3541-D5F95BF3BE4F}"/>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F529AE55-5397-E601-16FD-1F5D02FC6F03}"/>
              </a:ext>
            </a:extLst>
          </p:cNvPr>
          <p:cNvSpPr>
            <a:spLocks noGrp="1"/>
          </p:cNvSpPr>
          <p:nvPr>
            <p:ph type="sldNum" sz="quarter" idx="12"/>
          </p:nvPr>
        </p:nvSpPr>
        <p:spPr/>
        <p:txBody>
          <a:bodyPr/>
          <a:lstStyle/>
          <a:p>
            <a:fld id="{D87C0B95-8C46-4E57-871E-4F1D9633056D}" type="slidenum">
              <a:rPr lang="es-PE" smtClean="0"/>
              <a:t>‹Nº›</a:t>
            </a:fld>
            <a:endParaRPr lang="es-PE"/>
          </a:p>
        </p:txBody>
      </p:sp>
    </p:spTree>
    <p:extLst>
      <p:ext uri="{BB962C8B-B14F-4D97-AF65-F5344CB8AC3E}">
        <p14:creationId xmlns:p14="http://schemas.microsoft.com/office/powerpoint/2010/main" val="3699757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D3EEED-BBE8-7F65-B5B2-43B466FFCA8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posición de imagen 2">
            <a:extLst>
              <a:ext uri="{FF2B5EF4-FFF2-40B4-BE49-F238E27FC236}">
                <a16:creationId xmlns:a16="http://schemas.microsoft.com/office/drawing/2014/main" id="{518BDDD1-F476-6FA9-865F-04E9647317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a:extLst>
              <a:ext uri="{FF2B5EF4-FFF2-40B4-BE49-F238E27FC236}">
                <a16:creationId xmlns:a16="http://schemas.microsoft.com/office/drawing/2014/main" id="{EEBCB000-7616-4D46-62C4-5B0BA5A8D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FA46C183-3AC4-BF59-8419-2349799E28F2}"/>
              </a:ext>
            </a:extLst>
          </p:cNvPr>
          <p:cNvSpPr>
            <a:spLocks noGrp="1"/>
          </p:cNvSpPr>
          <p:nvPr>
            <p:ph type="dt" sz="half" idx="10"/>
          </p:nvPr>
        </p:nvSpPr>
        <p:spPr/>
        <p:txBody>
          <a:bodyPr/>
          <a:lstStyle/>
          <a:p>
            <a:fld id="{3B8C798B-F3A5-4015-AA50-3F0AD0AAF6EC}" type="datetimeFigureOut">
              <a:rPr lang="es-PE" smtClean="0"/>
              <a:t>29/05/2025</a:t>
            </a:fld>
            <a:endParaRPr lang="es-PE"/>
          </a:p>
        </p:txBody>
      </p:sp>
      <p:sp>
        <p:nvSpPr>
          <p:cNvPr id="6" name="Marcador de pie de página 5">
            <a:extLst>
              <a:ext uri="{FF2B5EF4-FFF2-40B4-BE49-F238E27FC236}">
                <a16:creationId xmlns:a16="http://schemas.microsoft.com/office/drawing/2014/main" id="{F810BA6F-6E3C-CCF4-DE3A-718A152683D5}"/>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A89054F8-23FB-58EB-4666-C33F18B4AE8A}"/>
              </a:ext>
            </a:extLst>
          </p:cNvPr>
          <p:cNvSpPr>
            <a:spLocks noGrp="1"/>
          </p:cNvSpPr>
          <p:nvPr>
            <p:ph type="sldNum" sz="quarter" idx="12"/>
          </p:nvPr>
        </p:nvSpPr>
        <p:spPr/>
        <p:txBody>
          <a:bodyPr/>
          <a:lstStyle/>
          <a:p>
            <a:fld id="{D87C0B95-8C46-4E57-871E-4F1D9633056D}" type="slidenum">
              <a:rPr lang="es-PE" smtClean="0"/>
              <a:t>‹Nº›</a:t>
            </a:fld>
            <a:endParaRPr lang="es-PE"/>
          </a:p>
        </p:txBody>
      </p:sp>
    </p:spTree>
    <p:extLst>
      <p:ext uri="{BB962C8B-B14F-4D97-AF65-F5344CB8AC3E}">
        <p14:creationId xmlns:p14="http://schemas.microsoft.com/office/powerpoint/2010/main" val="18059515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A3442C9-C2A6-B5E6-E892-4BF50E1BB2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B763B8C5-068F-C612-5FBA-5C76D5B0AF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B98ECA35-8D0A-438C-4F16-136AA63C79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B8C798B-F3A5-4015-AA50-3F0AD0AAF6EC}" type="datetimeFigureOut">
              <a:rPr lang="es-PE" smtClean="0"/>
              <a:t>29/05/2025</a:t>
            </a:fld>
            <a:endParaRPr lang="es-PE"/>
          </a:p>
        </p:txBody>
      </p:sp>
      <p:sp>
        <p:nvSpPr>
          <p:cNvPr id="5" name="Marcador de pie de página 4">
            <a:extLst>
              <a:ext uri="{FF2B5EF4-FFF2-40B4-BE49-F238E27FC236}">
                <a16:creationId xmlns:a16="http://schemas.microsoft.com/office/drawing/2014/main" id="{CEE8E165-0256-569E-62C4-F323E18F00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PE"/>
          </a:p>
        </p:txBody>
      </p:sp>
      <p:sp>
        <p:nvSpPr>
          <p:cNvPr id="6" name="Marcador de número de diapositiva 5">
            <a:extLst>
              <a:ext uri="{FF2B5EF4-FFF2-40B4-BE49-F238E27FC236}">
                <a16:creationId xmlns:a16="http://schemas.microsoft.com/office/drawing/2014/main" id="{93C1D558-6342-BC4A-2BD8-3AA076F21D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87C0B95-8C46-4E57-871E-4F1D9633056D}" type="slidenum">
              <a:rPr lang="es-PE" smtClean="0"/>
              <a:t>‹Nº›</a:t>
            </a:fld>
            <a:endParaRPr lang="es-PE"/>
          </a:p>
        </p:txBody>
      </p:sp>
    </p:spTree>
    <p:extLst>
      <p:ext uri="{BB962C8B-B14F-4D97-AF65-F5344CB8AC3E}">
        <p14:creationId xmlns:p14="http://schemas.microsoft.com/office/powerpoint/2010/main" val="36408452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F17C1D98-E6A3-4EB5-B330-B0C018F87D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2BDBCD79-3A26-462B-B0CA-AFFB5A6DDC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883F0ED6-D558-46DB-9E36-C373BB436A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5506CF-FBC8-4D83-A09B-7CB9AC832E59}" type="datetimeFigureOut">
              <a:rPr lang="es-PE" smtClean="0"/>
              <a:t>29/05/2025</a:t>
            </a:fld>
            <a:endParaRPr lang="es-PE"/>
          </a:p>
        </p:txBody>
      </p:sp>
      <p:sp>
        <p:nvSpPr>
          <p:cNvPr id="5" name="Marcador de pie de página 4">
            <a:extLst>
              <a:ext uri="{FF2B5EF4-FFF2-40B4-BE49-F238E27FC236}">
                <a16:creationId xmlns:a16="http://schemas.microsoft.com/office/drawing/2014/main" id="{BC57B4D0-EB09-423B-899A-513165973A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Marcador de número de diapositiva 5">
            <a:extLst>
              <a:ext uri="{FF2B5EF4-FFF2-40B4-BE49-F238E27FC236}">
                <a16:creationId xmlns:a16="http://schemas.microsoft.com/office/drawing/2014/main" id="{22819E98-1AD4-45A5-9B9B-5CA4AB9E62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A2FA13-F736-4544-A17F-61472E37EAE9}" type="slidenum">
              <a:rPr lang="es-PE" smtClean="0"/>
              <a:t>‹Nº›</a:t>
            </a:fld>
            <a:endParaRPr lang="es-PE"/>
          </a:p>
        </p:txBody>
      </p:sp>
    </p:spTree>
    <p:extLst>
      <p:ext uri="{BB962C8B-B14F-4D97-AF65-F5344CB8AC3E}">
        <p14:creationId xmlns:p14="http://schemas.microsoft.com/office/powerpoint/2010/main" val="2694487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4.wdp"/><Relationship Id="rId3" Type="http://schemas.openxmlformats.org/officeDocument/2006/relationships/image" Target="../media/image2.png"/><Relationship Id="rId7" Type="http://schemas.openxmlformats.org/officeDocument/2006/relationships/image" Target="../media/image5.jpeg"/><Relationship Id="rId12" Type="http://schemas.openxmlformats.org/officeDocument/2006/relationships/image" Target="../media/image8.png"/><Relationship Id="rId2" Type="http://schemas.openxmlformats.org/officeDocument/2006/relationships/image" Target="../media/image1.png"/><Relationship Id="rId16" Type="http://schemas.microsoft.com/office/2007/relationships/hdphoto" Target="../media/hdphoto5.wdp"/><Relationship Id="rId1" Type="http://schemas.openxmlformats.org/officeDocument/2006/relationships/slideLayout" Target="../slideLayouts/slideLayout12.xml"/><Relationship Id="rId6" Type="http://schemas.openxmlformats.org/officeDocument/2006/relationships/image" Target="../media/image4.jpeg"/><Relationship Id="rId11" Type="http://schemas.microsoft.com/office/2007/relationships/hdphoto" Target="../media/hdphoto3.wdp"/><Relationship Id="rId5" Type="http://schemas.openxmlformats.org/officeDocument/2006/relationships/image" Target="../media/image3.png"/><Relationship Id="rId15" Type="http://schemas.openxmlformats.org/officeDocument/2006/relationships/image" Target="../media/image10.png"/><Relationship Id="rId10" Type="http://schemas.openxmlformats.org/officeDocument/2006/relationships/image" Target="../media/image7.png"/><Relationship Id="rId4" Type="http://schemas.microsoft.com/office/2007/relationships/hdphoto" Target="../media/hdphoto1.wdp"/><Relationship Id="rId9" Type="http://schemas.microsoft.com/office/2007/relationships/hdphoto" Target="../media/hdphoto2.wdp"/><Relationship Id="rId14" Type="http://schemas.openxmlformats.org/officeDocument/2006/relationships/image" Target="../media/image9.png"/></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diagramData" Target="../diagrams/data2.xml"/><Relationship Id="rId3" Type="http://schemas.openxmlformats.org/officeDocument/2006/relationships/image" Target="../media/image3.png"/><Relationship Id="rId7" Type="http://schemas.openxmlformats.org/officeDocument/2006/relationships/diagramData" Target="../diagrams/data1.xml"/><Relationship Id="rId12" Type="http://schemas.openxmlformats.org/officeDocument/2006/relationships/image" Target="../media/image11.png"/><Relationship Id="rId17" Type="http://schemas.microsoft.com/office/2007/relationships/diagramDrawing" Target="../diagrams/drawing2.xml"/><Relationship Id="rId2" Type="http://schemas.openxmlformats.org/officeDocument/2006/relationships/image" Target="../media/image1.png"/><Relationship Id="rId16" Type="http://schemas.openxmlformats.org/officeDocument/2006/relationships/diagramColors" Target="../diagrams/colors2.xml"/><Relationship Id="rId1" Type="http://schemas.openxmlformats.org/officeDocument/2006/relationships/slideLayout" Target="../slideLayouts/slideLayout2.xml"/><Relationship Id="rId6" Type="http://schemas.microsoft.com/office/2007/relationships/hdphoto" Target="../media/hdphoto5.wdp"/><Relationship Id="rId11" Type="http://schemas.microsoft.com/office/2007/relationships/diagramDrawing" Target="../diagrams/drawing1.xml"/><Relationship Id="rId5" Type="http://schemas.openxmlformats.org/officeDocument/2006/relationships/image" Target="../media/image10.png"/><Relationship Id="rId15" Type="http://schemas.openxmlformats.org/officeDocument/2006/relationships/diagramQuickStyle" Target="../diagrams/quickStyle2.xml"/><Relationship Id="rId10" Type="http://schemas.openxmlformats.org/officeDocument/2006/relationships/diagramColors" Target="../diagrams/colors1.xml"/><Relationship Id="rId4" Type="http://schemas.openxmlformats.org/officeDocument/2006/relationships/image" Target="../media/image9.png"/><Relationship Id="rId9" Type="http://schemas.openxmlformats.org/officeDocument/2006/relationships/diagramQuickStyle" Target="../diagrams/quickStyle1.xml"/><Relationship Id="rId1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8DD565AE-35D0-41ED-8D6D-FDBBF5B71248}"/>
              </a:ext>
            </a:extLst>
          </p:cNvPr>
          <p:cNvSpPr/>
          <p:nvPr/>
        </p:nvSpPr>
        <p:spPr>
          <a:xfrm>
            <a:off x="196296" y="325989"/>
            <a:ext cx="11786430" cy="736846"/>
          </a:xfrm>
          <a:prstGeom prst="rect">
            <a:avLst/>
          </a:prstGeom>
          <a:solidFill>
            <a:schemeClr val="accent1">
              <a:lumMod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ángulo 4">
            <a:extLst>
              <a:ext uri="{FF2B5EF4-FFF2-40B4-BE49-F238E27FC236}">
                <a16:creationId xmlns:a16="http://schemas.microsoft.com/office/drawing/2014/main" id="{97839943-53D7-470D-ACE8-75177C7D0C54}"/>
              </a:ext>
            </a:extLst>
          </p:cNvPr>
          <p:cNvSpPr/>
          <p:nvPr/>
        </p:nvSpPr>
        <p:spPr>
          <a:xfrm>
            <a:off x="1653331" y="312170"/>
            <a:ext cx="2834662" cy="7614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Imagen 5">
            <a:extLst>
              <a:ext uri="{FF2B5EF4-FFF2-40B4-BE49-F238E27FC236}">
                <a16:creationId xmlns:a16="http://schemas.microsoft.com/office/drawing/2014/main" id="{C4A9D82B-716F-4207-B2FA-23A7176A67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8975" y="79553"/>
            <a:ext cx="1114394" cy="1115556"/>
          </a:xfrm>
          <a:prstGeom prst="rect">
            <a:avLst/>
          </a:prstGeom>
        </p:spPr>
      </p:pic>
      <p:pic>
        <p:nvPicPr>
          <p:cNvPr id="7" name="Picture 2" descr="No hay ninguna descripción de la foto disponible.">
            <a:extLst>
              <a:ext uri="{FF2B5EF4-FFF2-40B4-BE49-F238E27FC236}">
                <a16:creationId xmlns:a16="http://schemas.microsoft.com/office/drawing/2014/main" id="{E0D7C6B0-431A-4D1C-BAB4-8D561231D46A}"/>
              </a:ext>
            </a:extLst>
          </p:cNvPr>
          <p:cNvPicPr>
            <a:picLocks noChangeAspect="1" noChangeArrowheads="1"/>
          </p:cNvPicPr>
          <p:nvPr/>
        </p:nvPicPr>
        <p:blipFill rotWithShape="1">
          <a:blip r:embed="rId3">
            <a:duotone>
              <a:prstClr val="black"/>
              <a:schemeClr val="accent5">
                <a:tint val="45000"/>
                <a:satMod val="400000"/>
              </a:schemeClr>
            </a:duotone>
            <a:extLst>
              <a:ext uri="{BEBA8EAE-BF5A-486C-A8C5-ECC9F3942E4B}">
                <a14:imgProps xmlns:a14="http://schemas.microsoft.com/office/drawing/2010/main">
                  <a14:imgLayer r:embed="rId4">
                    <a14:imgEffect>
                      <a14:colorTemperature colorTemp="11200"/>
                    </a14:imgEffect>
                    <a14:imgEffect>
                      <a14:saturation sat="0"/>
                    </a14:imgEffect>
                  </a14:imgLayer>
                </a14:imgProps>
              </a:ext>
              <a:ext uri="{28A0092B-C50C-407E-A947-70E740481C1C}">
                <a14:useLocalDpi xmlns:a14="http://schemas.microsoft.com/office/drawing/2010/main" val="0"/>
              </a:ext>
            </a:extLst>
          </a:blip>
          <a:srcRect t="44423" b="5907"/>
          <a:stretch/>
        </p:blipFill>
        <p:spPr bwMode="auto">
          <a:xfrm>
            <a:off x="1200350" y="1493087"/>
            <a:ext cx="9791297" cy="3302405"/>
          </a:xfrm>
          <a:prstGeom prst="rect">
            <a:avLst/>
          </a:prstGeom>
          <a:solidFill>
            <a:schemeClr val="tx2">
              <a:lumMod val="50000"/>
              <a:alpha val="93000"/>
            </a:schemeClr>
          </a:solidFill>
        </p:spPr>
      </p:pic>
      <p:pic>
        <p:nvPicPr>
          <p:cNvPr id="8" name="Picture 4" descr="Logotipo - UNTRM">
            <a:extLst>
              <a:ext uri="{FF2B5EF4-FFF2-40B4-BE49-F238E27FC236}">
                <a16:creationId xmlns:a16="http://schemas.microsoft.com/office/drawing/2014/main" id="{83FA86E0-9F9C-478F-AA0C-E0735508572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82"/>
          <a:stretch/>
        </p:blipFill>
        <p:spPr bwMode="auto">
          <a:xfrm>
            <a:off x="418631" y="79553"/>
            <a:ext cx="4049016" cy="121876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l campo de acción de los estadísticos es bastante amplio y puede desempeñarse tanto en empresas públicas como privadas, aunque también puede dedicarse a la docencia y a la investigación (Foto: Pixabay)">
            <a:extLst>
              <a:ext uri="{FF2B5EF4-FFF2-40B4-BE49-F238E27FC236}">
                <a16:creationId xmlns:a16="http://schemas.microsoft.com/office/drawing/2014/main" id="{D28837A6-D185-4E05-8793-AB332A83AE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296" y="5225744"/>
            <a:ext cx="2301260" cy="130933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ntegración de información estadística y geoespacial: perspectiva desde las  oficinas de estadística | CEPAL">
            <a:extLst>
              <a:ext uri="{FF2B5EF4-FFF2-40B4-BE49-F238E27FC236}">
                <a16:creationId xmlns:a16="http://schemas.microsoft.com/office/drawing/2014/main" id="{42F6FB9A-9AA7-4C93-8449-1C34E6FB215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88303" y="5218918"/>
            <a:ext cx="2288916" cy="130933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elp you on statistical analysis and data analysis">
            <a:extLst>
              <a:ext uri="{FF2B5EF4-FFF2-40B4-BE49-F238E27FC236}">
                <a16:creationId xmlns:a16="http://schemas.microsoft.com/office/drawing/2014/main" id="{055F9E22-FA66-4ADC-907D-E360E6F22B48}"/>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777219" y="5218917"/>
            <a:ext cx="2508024" cy="130933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 Programming: Master R Programming In R And R Studio | Udemy">
            <a:extLst>
              <a:ext uri="{FF2B5EF4-FFF2-40B4-BE49-F238E27FC236}">
                <a16:creationId xmlns:a16="http://schemas.microsoft.com/office/drawing/2014/main" id="{F952E7D7-F638-46E4-838F-66A070D00B4A}"/>
              </a:ext>
            </a:extLst>
          </p:cNvPr>
          <p:cNvPicPr>
            <a:picLocks noChangeAspect="1" noChangeArrowheads="1"/>
          </p:cNvPicPr>
          <p:nvPr/>
        </p:nvPicPr>
        <p:blipFill>
          <a:blip r:embed="rId10">
            <a:duotone>
              <a:schemeClr val="accent1">
                <a:shade val="45000"/>
                <a:satMod val="135000"/>
              </a:schemeClr>
              <a:prstClr val="white"/>
            </a:duotone>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9655705" y="5218918"/>
            <a:ext cx="2327021" cy="130933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Cómo la Inteligencia Artificial está dando forma a la analítica en 2021 -  Cepymenews">
            <a:extLst>
              <a:ext uri="{FF2B5EF4-FFF2-40B4-BE49-F238E27FC236}">
                <a16:creationId xmlns:a16="http://schemas.microsoft.com/office/drawing/2014/main" id="{9A4F2104-F7BA-4FE3-A7D9-84726E583238}"/>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7193999" y="5218918"/>
            <a:ext cx="2461706" cy="1309337"/>
          </a:xfrm>
          <a:prstGeom prst="rect">
            <a:avLst/>
          </a:prstGeom>
          <a:noFill/>
          <a:extLst>
            <a:ext uri="{909E8E84-426E-40DD-AFC4-6F175D3DCCD1}">
              <a14:hiddenFill xmlns:a14="http://schemas.microsoft.com/office/drawing/2010/main">
                <a:solidFill>
                  <a:srgbClr val="FFFFFF"/>
                </a:solidFill>
              </a14:hiddenFill>
            </a:ext>
          </a:extLst>
        </p:spPr>
      </p:pic>
      <p:sp>
        <p:nvSpPr>
          <p:cNvPr id="18" name="CuadroTexto 17">
            <a:extLst>
              <a:ext uri="{FF2B5EF4-FFF2-40B4-BE49-F238E27FC236}">
                <a16:creationId xmlns:a16="http://schemas.microsoft.com/office/drawing/2014/main" id="{A800AEE5-460D-40CF-941A-702AA599E81E}"/>
              </a:ext>
            </a:extLst>
          </p:cNvPr>
          <p:cNvSpPr txBox="1"/>
          <p:nvPr/>
        </p:nvSpPr>
        <p:spPr>
          <a:xfrm>
            <a:off x="2047019" y="1952540"/>
            <a:ext cx="8097962" cy="13849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2800" b="1" i="0" u="none" strike="noStrike" kern="100" cap="none" spc="0" normalizeH="0" baseline="0" noProof="0" dirty="0">
                <a:ln>
                  <a:noFill/>
                </a:ln>
                <a:solidFill>
                  <a:prstClr val="white"/>
                </a:solidFill>
                <a:effectLst/>
                <a:uLnTx/>
                <a:uFillTx/>
                <a:latin typeface="Tw Cen MT Condensed Extra Bold" panose="020B0803020202020204" pitchFamily="34" charset="0"/>
                <a:ea typeface="Segoe UI Black" panose="020B0A02040204020203" pitchFamily="34" charset="0"/>
                <a:cs typeface="Times New Roman" panose="02020603050405020304" pitchFamily="18" charset="0"/>
              </a:rPr>
              <a:t>ESTADÍSTICA PARA INGENIEROS</a:t>
            </a:r>
          </a:p>
          <a:p>
            <a:pPr marL="0" marR="0" lvl="0" indent="0" algn="just" defTabSz="914400" rtl="0" eaLnBrk="1" fontAlgn="auto" latinLnBrk="0" hangingPunct="1">
              <a:lnSpc>
                <a:spcPct val="100000"/>
              </a:lnSpc>
              <a:spcBef>
                <a:spcPts val="0"/>
              </a:spcBef>
              <a:spcAft>
                <a:spcPts val="0"/>
              </a:spcAft>
              <a:buClrTx/>
              <a:buSzTx/>
              <a:buFontTx/>
              <a:buNone/>
              <a:tabLst/>
              <a:defRPr/>
            </a:pPr>
            <a:br>
              <a:rPr kumimoji="0" lang="es-ES" sz="2800" b="1" i="0" u="none" strike="noStrike" kern="100" cap="none" spc="0" normalizeH="0" baseline="0" noProof="0" dirty="0">
                <a:ln>
                  <a:noFill/>
                </a:ln>
                <a:solidFill>
                  <a:prstClr val="white"/>
                </a:solidFill>
                <a:effectLst/>
                <a:uLnTx/>
                <a:uFillTx/>
                <a:latin typeface="Tw Cen MT Condensed Extra Bold" panose="020B0803020202020204" pitchFamily="34" charset="0"/>
                <a:ea typeface="Segoe UI Black" panose="020B0A02040204020203" pitchFamily="34" charset="0"/>
                <a:cs typeface="Times New Roman" panose="02020603050405020304" pitchFamily="18" charset="0"/>
              </a:rPr>
            </a:br>
            <a:r>
              <a:rPr kumimoji="0" lang="es-ES" sz="2800" b="1" i="0" u="none" strike="noStrike" kern="100" cap="none" spc="0" normalizeH="0" baseline="0" noProof="0" dirty="0">
                <a:ln>
                  <a:noFill/>
                </a:ln>
                <a:solidFill>
                  <a:prstClr val="white"/>
                </a:solidFill>
                <a:effectLst/>
                <a:uLnTx/>
                <a:uFillTx/>
                <a:latin typeface="Tw Cen MT Condensed Extra Bold" panose="020B0803020202020204" pitchFamily="34" charset="0"/>
                <a:ea typeface="Segoe UI Black" panose="020B0A02040204020203" pitchFamily="34" charset="0"/>
                <a:cs typeface="Times New Roman" panose="02020603050405020304" pitchFamily="18" charset="0"/>
              </a:rPr>
              <a:t>Sesión 1: Modelos Lineales Mixtos y Análisis Multivariado </a:t>
            </a:r>
          </a:p>
        </p:txBody>
      </p:sp>
      <p:pic>
        <p:nvPicPr>
          <p:cNvPr id="3" name="Imagen 2" descr="Texto&#10;&#10;Descripción generada automáticamente">
            <a:extLst>
              <a:ext uri="{FF2B5EF4-FFF2-40B4-BE49-F238E27FC236}">
                <a16:creationId xmlns:a16="http://schemas.microsoft.com/office/drawing/2014/main" id="{4BBB1AE5-F76A-29A1-8E2D-01E5A808EB1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019748" y="244914"/>
            <a:ext cx="2799467" cy="1062922"/>
          </a:xfrm>
          <a:prstGeom prst="rect">
            <a:avLst/>
          </a:prstGeom>
        </p:spPr>
      </p:pic>
      <p:pic>
        <p:nvPicPr>
          <p:cNvPr id="9" name="Imagen 8" descr="Imagen que contiene dibujo&#10;&#10;Descripción generada automáticamente">
            <a:extLst>
              <a:ext uri="{FF2B5EF4-FFF2-40B4-BE49-F238E27FC236}">
                <a16:creationId xmlns:a16="http://schemas.microsoft.com/office/drawing/2014/main" id="{28E305CA-B045-6B5B-1725-D0C940561BA2}"/>
              </a:ext>
            </a:extLst>
          </p:cNvPr>
          <p:cNvPicPr>
            <a:picLocks noChangeAspect="1"/>
          </p:cNvPicPr>
          <p:nvPr/>
        </p:nvPicPr>
        <p:blipFill>
          <a:blip r:embed="rId15">
            <a:alphaModFix amt="70000"/>
            <a:extLst>
              <a:ext uri="{BEBA8EAE-BF5A-486C-A8C5-ECC9F3942E4B}">
                <a14:imgProps xmlns:a14="http://schemas.microsoft.com/office/drawing/2010/main">
                  <a14:imgLayer r:embed="rId16">
                    <a14:imgEffect>
                      <a14:backgroundRemoval t="9524" b="93878" l="3216" r="96784">
                        <a14:foregroundMark x1="64035" y1="83673" x2="64035" y2="83673"/>
                        <a14:foregroundMark x1="78070" y1="79592" x2="78070" y2="79592"/>
                        <a14:foregroundMark x1="89766" y1="72789" x2="89766" y2="72789"/>
                        <a14:foregroundMark x1="89181" y1="70748" x2="89181" y2="70748"/>
                        <a14:foregroundMark x1="92690" y1="65986" x2="92690" y2="65986"/>
                        <a14:foregroundMark x1="96784" y1="85714" x2="96784" y2="85714"/>
                        <a14:foregroundMark x1="60234" y1="70068" x2="60234" y2="70068"/>
                        <a14:foregroundMark x1="57602" y1="89116" x2="57602" y2="89116"/>
                        <a14:foregroundMark x1="52632" y1="53741" x2="52632" y2="53741"/>
                        <a14:foregroundMark x1="61404" y1="92517" x2="61404" y2="92517"/>
                        <a14:foregroundMark x1="52339" y1="89796" x2="52339" y2="89796"/>
                        <a14:foregroundMark x1="34503" y1="92517" x2="34503" y2="92517"/>
                        <a14:foregroundMark x1="55263" y1="91837" x2="55263" y2="91837"/>
                        <a14:foregroundMark x1="55263" y1="93878" x2="55263" y2="93878"/>
                        <a14:foregroundMark x1="54678" y1="78912" x2="54678" y2="78912"/>
                        <a14:foregroundMark x1="20468" y1="68707" x2="20468" y2="68707"/>
                        <a14:foregroundMark x1="7602" y1="68027" x2="7602" y2="68027"/>
                        <a14:foregroundMark x1="3216" y1="70068" x2="3216" y2="70068"/>
                        <a14:foregroundMark x1="37135" y1="42857" x2="37135" y2="42857"/>
                        <a14:foregroundMark x1="42398" y1="25850" x2="42398" y2="25850"/>
                        <a14:foregroundMark x1="47076" y1="16327" x2="47076" y2="16327"/>
                        <a14:foregroundMark x1="51170" y1="12245" x2="51170" y2="12245"/>
                        <a14:foregroundMark x1="55848" y1="9524" x2="55848" y2="9524"/>
                        <a14:foregroundMark x1="63158" y1="9524" x2="63158" y2="9524"/>
                        <a14:foregroundMark x1="68713" y1="14286" x2="68713" y2="14286"/>
                        <a14:foregroundMark x1="74561" y1="26531" x2="74561" y2="26531"/>
                        <a14:foregroundMark x1="83626" y1="91156" x2="83626" y2="91156"/>
                      </a14:backgroundRemoval>
                    </a14:imgEffect>
                  </a14:imgLayer>
                </a14:imgProps>
              </a:ext>
              <a:ext uri="{28A0092B-C50C-407E-A947-70E740481C1C}">
                <a14:useLocalDpi xmlns:a14="http://schemas.microsoft.com/office/drawing/2010/main" val="0"/>
              </a:ext>
            </a:extLst>
          </a:blip>
          <a:stretch>
            <a:fillRect/>
          </a:stretch>
        </p:blipFill>
        <p:spPr>
          <a:xfrm>
            <a:off x="1346926" y="3952545"/>
            <a:ext cx="1641093" cy="705382"/>
          </a:xfrm>
          <a:prstGeom prst="rect">
            <a:avLst/>
          </a:prstGeom>
        </p:spPr>
      </p:pic>
    </p:spTree>
    <p:extLst>
      <p:ext uri="{BB962C8B-B14F-4D97-AF65-F5344CB8AC3E}">
        <p14:creationId xmlns:p14="http://schemas.microsoft.com/office/powerpoint/2010/main" val="2854628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AF0B1174-ADD4-FE32-E57B-B4D79E5F58B7}"/>
              </a:ext>
            </a:extLst>
          </p:cNvPr>
          <p:cNvSpPr/>
          <p:nvPr/>
        </p:nvSpPr>
        <p:spPr>
          <a:xfrm>
            <a:off x="196296" y="325989"/>
            <a:ext cx="11786430" cy="736846"/>
          </a:xfrm>
          <a:prstGeom prst="rect">
            <a:avLst/>
          </a:prstGeom>
          <a:solidFill>
            <a:schemeClr val="accent1">
              <a:lumMod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BB9FB854-7E8A-466B-E45B-FB4760F843CB}"/>
              </a:ext>
            </a:extLst>
          </p:cNvPr>
          <p:cNvSpPr/>
          <p:nvPr/>
        </p:nvSpPr>
        <p:spPr>
          <a:xfrm>
            <a:off x="1653331" y="312170"/>
            <a:ext cx="2834662" cy="7614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dirty="0"/>
          </a:p>
        </p:txBody>
      </p:sp>
      <p:pic>
        <p:nvPicPr>
          <p:cNvPr id="7" name="Imagen 6">
            <a:extLst>
              <a:ext uri="{FF2B5EF4-FFF2-40B4-BE49-F238E27FC236}">
                <a16:creationId xmlns:a16="http://schemas.microsoft.com/office/drawing/2014/main" id="{DC401EFF-6ABD-255B-4B75-08464C0F0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8975" y="79553"/>
            <a:ext cx="1114394" cy="1115556"/>
          </a:xfrm>
          <a:prstGeom prst="rect">
            <a:avLst/>
          </a:prstGeom>
        </p:spPr>
      </p:pic>
      <p:pic>
        <p:nvPicPr>
          <p:cNvPr id="8" name="Picture 4" descr="Logotipo - UNTRM">
            <a:extLst>
              <a:ext uri="{FF2B5EF4-FFF2-40B4-BE49-F238E27FC236}">
                <a16:creationId xmlns:a16="http://schemas.microsoft.com/office/drawing/2014/main" id="{3F4E9855-8A17-D74F-07A0-4B37B80778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82"/>
          <a:stretch/>
        </p:blipFill>
        <p:spPr bwMode="auto">
          <a:xfrm>
            <a:off x="418631" y="79553"/>
            <a:ext cx="4049016" cy="1218765"/>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descr="Texto&#10;&#10;Descripción generada automáticamente">
            <a:extLst>
              <a:ext uri="{FF2B5EF4-FFF2-40B4-BE49-F238E27FC236}">
                <a16:creationId xmlns:a16="http://schemas.microsoft.com/office/drawing/2014/main" id="{983AB8CB-6493-5F54-7111-BCEAB7BE99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9748" y="244914"/>
            <a:ext cx="2799467" cy="1062922"/>
          </a:xfrm>
          <a:prstGeom prst="rect">
            <a:avLst/>
          </a:prstGeom>
        </p:spPr>
      </p:pic>
      <p:pic>
        <p:nvPicPr>
          <p:cNvPr id="2" name="Imagen 1" descr="Imagen que contiene dibujo&#10;&#10;Descripción generada automáticamente">
            <a:extLst>
              <a:ext uri="{FF2B5EF4-FFF2-40B4-BE49-F238E27FC236}">
                <a16:creationId xmlns:a16="http://schemas.microsoft.com/office/drawing/2014/main" id="{743832F5-0749-7FC7-9C7C-9BD699AF3D4D}"/>
              </a:ext>
            </a:extLst>
          </p:cNvPr>
          <p:cNvPicPr>
            <a:picLocks noChangeAspect="1"/>
          </p:cNvPicPr>
          <p:nvPr/>
        </p:nvPicPr>
        <p:blipFill>
          <a:blip r:embed="rId5">
            <a:alphaModFix amt="35000"/>
            <a:extLst>
              <a:ext uri="{BEBA8EAE-BF5A-486C-A8C5-ECC9F3942E4B}">
                <a14:imgProps xmlns:a14="http://schemas.microsoft.com/office/drawing/2010/main">
                  <a14:imgLayer r:embed="rId6">
                    <a14:imgEffect>
                      <a14:backgroundRemoval t="9524" b="93878" l="3216" r="96784">
                        <a14:foregroundMark x1="64035" y1="83673" x2="64035" y2="83673"/>
                        <a14:foregroundMark x1="78070" y1="79592" x2="78070" y2="79592"/>
                        <a14:foregroundMark x1="89766" y1="72789" x2="89766" y2="72789"/>
                        <a14:foregroundMark x1="89181" y1="70748" x2="89181" y2="70748"/>
                        <a14:foregroundMark x1="92690" y1="65986" x2="92690" y2="65986"/>
                        <a14:foregroundMark x1="96784" y1="85714" x2="96784" y2="85714"/>
                        <a14:foregroundMark x1="60234" y1="70068" x2="60234" y2="70068"/>
                        <a14:foregroundMark x1="57602" y1="89116" x2="57602" y2="89116"/>
                        <a14:foregroundMark x1="52632" y1="53741" x2="52632" y2="53741"/>
                        <a14:foregroundMark x1="61404" y1="92517" x2="61404" y2="92517"/>
                        <a14:foregroundMark x1="52339" y1="89796" x2="52339" y2="89796"/>
                        <a14:foregroundMark x1="34503" y1="92517" x2="34503" y2="92517"/>
                        <a14:foregroundMark x1="55263" y1="91837" x2="55263" y2="91837"/>
                        <a14:foregroundMark x1="55263" y1="93878" x2="55263" y2="93878"/>
                        <a14:foregroundMark x1="54678" y1="78912" x2="54678" y2="78912"/>
                        <a14:foregroundMark x1="20468" y1="68707" x2="20468" y2="68707"/>
                        <a14:foregroundMark x1="7602" y1="68027" x2="7602" y2="68027"/>
                        <a14:foregroundMark x1="3216" y1="70068" x2="3216" y2="70068"/>
                        <a14:foregroundMark x1="37135" y1="42857" x2="37135" y2="42857"/>
                        <a14:foregroundMark x1="42398" y1="25850" x2="42398" y2="25850"/>
                        <a14:foregroundMark x1="47076" y1="16327" x2="47076" y2="16327"/>
                        <a14:foregroundMark x1="51170" y1="12245" x2="51170" y2="12245"/>
                        <a14:foregroundMark x1="55848" y1="9524" x2="55848" y2="9524"/>
                        <a14:foregroundMark x1="63158" y1="9524" x2="63158" y2="9524"/>
                        <a14:foregroundMark x1="68713" y1="14286" x2="68713" y2="14286"/>
                        <a14:foregroundMark x1="74561" y1="26531" x2="74561" y2="26531"/>
                        <a14:foregroundMark x1="83626" y1="91156" x2="83626" y2="91156"/>
                      </a14:backgroundRemoval>
                    </a14:imgEffect>
                  </a14:imgLayer>
                </a14:imgProps>
              </a:ext>
              <a:ext uri="{28A0092B-C50C-407E-A947-70E740481C1C}">
                <a14:useLocalDpi xmlns:a14="http://schemas.microsoft.com/office/drawing/2010/main" val="0"/>
              </a:ext>
            </a:extLst>
          </a:blip>
          <a:stretch>
            <a:fillRect/>
          </a:stretch>
        </p:blipFill>
        <p:spPr>
          <a:xfrm>
            <a:off x="418631" y="6373715"/>
            <a:ext cx="1126705" cy="484285"/>
          </a:xfrm>
          <a:prstGeom prst="rect">
            <a:avLst/>
          </a:prstGeom>
        </p:spPr>
      </p:pic>
      <p:sp>
        <p:nvSpPr>
          <p:cNvPr id="3" name="CuadroTexto 2">
            <a:extLst>
              <a:ext uri="{FF2B5EF4-FFF2-40B4-BE49-F238E27FC236}">
                <a16:creationId xmlns:a16="http://schemas.microsoft.com/office/drawing/2014/main" id="{4DE4EADE-8F21-3321-366E-58CE162CAE99}"/>
              </a:ext>
            </a:extLst>
          </p:cNvPr>
          <p:cNvSpPr txBox="1"/>
          <p:nvPr/>
        </p:nvSpPr>
        <p:spPr>
          <a:xfrm>
            <a:off x="520798" y="1291374"/>
            <a:ext cx="5424042" cy="369332"/>
          </a:xfrm>
          <a:prstGeom prst="rect">
            <a:avLst/>
          </a:prstGeom>
          <a:noFill/>
        </p:spPr>
        <p:txBody>
          <a:bodyPr wrap="square" rtlCol="0">
            <a:spAutoFit/>
          </a:bodyPr>
          <a:lstStyle/>
          <a:p>
            <a:r>
              <a:rPr lang="es-ES" dirty="0">
                <a:latin typeface="Tw Cen MT Condensed Extra Bold" panose="020B0803020202020204" pitchFamily="34" charset="0"/>
              </a:rPr>
              <a:t>Modelos lineales mixtos</a:t>
            </a:r>
            <a:endParaRPr lang="es-PE" dirty="0">
              <a:latin typeface="Tw Cen MT Condensed Extra Bold" panose="020B0803020202020204" pitchFamily="34" charset="0"/>
            </a:endParaRPr>
          </a:p>
        </p:txBody>
      </p:sp>
      <p:graphicFrame>
        <p:nvGraphicFramePr>
          <p:cNvPr id="4" name="Diagrama 3">
            <a:extLst>
              <a:ext uri="{FF2B5EF4-FFF2-40B4-BE49-F238E27FC236}">
                <a16:creationId xmlns:a16="http://schemas.microsoft.com/office/drawing/2014/main" id="{A35C2078-7C76-7CD9-9934-266B9D4745F9}"/>
              </a:ext>
            </a:extLst>
          </p:cNvPr>
          <p:cNvGraphicFramePr/>
          <p:nvPr>
            <p:extLst>
              <p:ext uri="{D42A27DB-BD31-4B8C-83A1-F6EECF244321}">
                <p14:modId xmlns:p14="http://schemas.microsoft.com/office/powerpoint/2010/main" val="320449893"/>
              </p:ext>
            </p:extLst>
          </p:nvPr>
        </p:nvGraphicFramePr>
        <p:xfrm>
          <a:off x="520798" y="1673767"/>
          <a:ext cx="4630928" cy="471300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026" name="Picture 2">
            <a:extLst>
              <a:ext uri="{FF2B5EF4-FFF2-40B4-BE49-F238E27FC236}">
                <a16:creationId xmlns:a16="http://schemas.microsoft.com/office/drawing/2014/main" id="{E46AF1E2-C27A-F3F4-8674-78CA2C985FF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09358" y="3024467"/>
            <a:ext cx="1442367" cy="80468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Diagrama 4">
            <a:extLst>
              <a:ext uri="{FF2B5EF4-FFF2-40B4-BE49-F238E27FC236}">
                <a16:creationId xmlns:a16="http://schemas.microsoft.com/office/drawing/2014/main" id="{B09CC501-7D0B-4BE1-059C-E70934196797}"/>
              </a:ext>
            </a:extLst>
          </p:cNvPr>
          <p:cNvGraphicFramePr/>
          <p:nvPr>
            <p:extLst>
              <p:ext uri="{D42A27DB-BD31-4B8C-83A1-F6EECF244321}">
                <p14:modId xmlns:p14="http://schemas.microsoft.com/office/powerpoint/2010/main" val="1282082769"/>
              </p:ext>
            </p:extLst>
          </p:nvPr>
        </p:nvGraphicFramePr>
        <p:xfrm>
          <a:off x="6247162" y="1388911"/>
          <a:ext cx="5424042" cy="5224175"/>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564683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AF0B1174-ADD4-FE32-E57B-B4D79E5F58B7}"/>
              </a:ext>
            </a:extLst>
          </p:cNvPr>
          <p:cNvSpPr/>
          <p:nvPr/>
        </p:nvSpPr>
        <p:spPr>
          <a:xfrm>
            <a:off x="196296" y="325989"/>
            <a:ext cx="11786430" cy="736846"/>
          </a:xfrm>
          <a:prstGeom prst="rect">
            <a:avLst/>
          </a:prstGeom>
          <a:solidFill>
            <a:schemeClr val="accent1">
              <a:lumMod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BB9FB854-7E8A-466B-E45B-FB4760F843CB}"/>
              </a:ext>
            </a:extLst>
          </p:cNvPr>
          <p:cNvSpPr/>
          <p:nvPr/>
        </p:nvSpPr>
        <p:spPr>
          <a:xfrm>
            <a:off x="1653331" y="312170"/>
            <a:ext cx="2834662" cy="7614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dirty="0"/>
          </a:p>
        </p:txBody>
      </p:sp>
      <p:pic>
        <p:nvPicPr>
          <p:cNvPr id="7" name="Imagen 6">
            <a:extLst>
              <a:ext uri="{FF2B5EF4-FFF2-40B4-BE49-F238E27FC236}">
                <a16:creationId xmlns:a16="http://schemas.microsoft.com/office/drawing/2014/main" id="{DC401EFF-6ABD-255B-4B75-08464C0F0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8975" y="79553"/>
            <a:ext cx="1114394" cy="1115556"/>
          </a:xfrm>
          <a:prstGeom prst="rect">
            <a:avLst/>
          </a:prstGeom>
        </p:spPr>
      </p:pic>
      <p:pic>
        <p:nvPicPr>
          <p:cNvPr id="8" name="Picture 4" descr="Logotipo - UNTRM">
            <a:extLst>
              <a:ext uri="{FF2B5EF4-FFF2-40B4-BE49-F238E27FC236}">
                <a16:creationId xmlns:a16="http://schemas.microsoft.com/office/drawing/2014/main" id="{3F4E9855-8A17-D74F-07A0-4B37B80778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82"/>
          <a:stretch/>
        </p:blipFill>
        <p:spPr bwMode="auto">
          <a:xfrm>
            <a:off x="418631" y="79553"/>
            <a:ext cx="4049016" cy="1218765"/>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descr="Texto&#10;&#10;Descripción generada automáticamente">
            <a:extLst>
              <a:ext uri="{FF2B5EF4-FFF2-40B4-BE49-F238E27FC236}">
                <a16:creationId xmlns:a16="http://schemas.microsoft.com/office/drawing/2014/main" id="{983AB8CB-6493-5F54-7111-BCEAB7BE99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9748" y="244914"/>
            <a:ext cx="2799467" cy="1062922"/>
          </a:xfrm>
          <a:prstGeom prst="rect">
            <a:avLst/>
          </a:prstGeom>
        </p:spPr>
      </p:pic>
      <p:pic>
        <p:nvPicPr>
          <p:cNvPr id="2" name="Imagen 1" descr="Imagen que contiene dibujo&#10;&#10;Descripción generada automáticamente">
            <a:extLst>
              <a:ext uri="{FF2B5EF4-FFF2-40B4-BE49-F238E27FC236}">
                <a16:creationId xmlns:a16="http://schemas.microsoft.com/office/drawing/2014/main" id="{743832F5-0749-7FC7-9C7C-9BD699AF3D4D}"/>
              </a:ext>
            </a:extLst>
          </p:cNvPr>
          <p:cNvPicPr>
            <a:picLocks noChangeAspect="1"/>
          </p:cNvPicPr>
          <p:nvPr/>
        </p:nvPicPr>
        <p:blipFill>
          <a:blip r:embed="rId5">
            <a:alphaModFix amt="35000"/>
            <a:extLst>
              <a:ext uri="{BEBA8EAE-BF5A-486C-A8C5-ECC9F3942E4B}">
                <a14:imgProps xmlns:a14="http://schemas.microsoft.com/office/drawing/2010/main">
                  <a14:imgLayer r:embed="rId6">
                    <a14:imgEffect>
                      <a14:backgroundRemoval t="9524" b="93878" l="3216" r="96784">
                        <a14:foregroundMark x1="64035" y1="83673" x2="64035" y2="83673"/>
                        <a14:foregroundMark x1="78070" y1="79592" x2="78070" y2="79592"/>
                        <a14:foregroundMark x1="89766" y1="72789" x2="89766" y2="72789"/>
                        <a14:foregroundMark x1="89181" y1="70748" x2="89181" y2="70748"/>
                        <a14:foregroundMark x1="92690" y1="65986" x2="92690" y2="65986"/>
                        <a14:foregroundMark x1="96784" y1="85714" x2="96784" y2="85714"/>
                        <a14:foregroundMark x1="60234" y1="70068" x2="60234" y2="70068"/>
                        <a14:foregroundMark x1="57602" y1="89116" x2="57602" y2="89116"/>
                        <a14:foregroundMark x1="52632" y1="53741" x2="52632" y2="53741"/>
                        <a14:foregroundMark x1="61404" y1="92517" x2="61404" y2="92517"/>
                        <a14:foregroundMark x1="52339" y1="89796" x2="52339" y2="89796"/>
                        <a14:foregroundMark x1="34503" y1="92517" x2="34503" y2="92517"/>
                        <a14:foregroundMark x1="55263" y1="91837" x2="55263" y2="91837"/>
                        <a14:foregroundMark x1="55263" y1="93878" x2="55263" y2="93878"/>
                        <a14:foregroundMark x1="54678" y1="78912" x2="54678" y2="78912"/>
                        <a14:foregroundMark x1="20468" y1="68707" x2="20468" y2="68707"/>
                        <a14:foregroundMark x1="7602" y1="68027" x2="7602" y2="68027"/>
                        <a14:foregroundMark x1="3216" y1="70068" x2="3216" y2="70068"/>
                        <a14:foregroundMark x1="37135" y1="42857" x2="37135" y2="42857"/>
                        <a14:foregroundMark x1="42398" y1="25850" x2="42398" y2="25850"/>
                        <a14:foregroundMark x1="47076" y1="16327" x2="47076" y2="16327"/>
                        <a14:foregroundMark x1="51170" y1="12245" x2="51170" y2="12245"/>
                        <a14:foregroundMark x1="55848" y1="9524" x2="55848" y2="9524"/>
                        <a14:foregroundMark x1="63158" y1="9524" x2="63158" y2="9524"/>
                        <a14:foregroundMark x1="68713" y1="14286" x2="68713" y2="14286"/>
                        <a14:foregroundMark x1="74561" y1="26531" x2="74561" y2="26531"/>
                        <a14:foregroundMark x1="83626" y1="91156" x2="83626" y2="91156"/>
                      </a14:backgroundRemoval>
                    </a14:imgEffect>
                  </a14:imgLayer>
                </a14:imgProps>
              </a:ext>
              <a:ext uri="{28A0092B-C50C-407E-A947-70E740481C1C}">
                <a14:useLocalDpi xmlns:a14="http://schemas.microsoft.com/office/drawing/2010/main" val="0"/>
              </a:ext>
            </a:extLst>
          </a:blip>
          <a:stretch>
            <a:fillRect/>
          </a:stretch>
        </p:blipFill>
        <p:spPr>
          <a:xfrm>
            <a:off x="418631" y="6373715"/>
            <a:ext cx="1126705" cy="484285"/>
          </a:xfrm>
          <a:prstGeom prst="rect">
            <a:avLst/>
          </a:prstGeom>
        </p:spPr>
      </p:pic>
      <p:sp>
        <p:nvSpPr>
          <p:cNvPr id="3" name="CuadroTexto 2">
            <a:extLst>
              <a:ext uri="{FF2B5EF4-FFF2-40B4-BE49-F238E27FC236}">
                <a16:creationId xmlns:a16="http://schemas.microsoft.com/office/drawing/2014/main" id="{7B56A514-9893-D620-373E-AF87A99AE79B}"/>
              </a:ext>
            </a:extLst>
          </p:cNvPr>
          <p:cNvSpPr txBox="1"/>
          <p:nvPr/>
        </p:nvSpPr>
        <p:spPr>
          <a:xfrm>
            <a:off x="520798" y="1291374"/>
            <a:ext cx="5424042" cy="369332"/>
          </a:xfrm>
          <a:prstGeom prst="rect">
            <a:avLst/>
          </a:prstGeom>
          <a:noFill/>
        </p:spPr>
        <p:txBody>
          <a:bodyPr wrap="square" rtlCol="0">
            <a:spAutoFit/>
          </a:bodyPr>
          <a:lstStyle/>
          <a:p>
            <a:r>
              <a:rPr lang="es-PE" dirty="0">
                <a:latin typeface="Tw Cen MT Condensed Extra Bold" panose="020B0803020202020204" pitchFamily="34" charset="0"/>
              </a:rPr>
              <a:t>Análisis de Componentes Principales (PCA)</a:t>
            </a:r>
          </a:p>
        </p:txBody>
      </p:sp>
      <p:sp>
        <p:nvSpPr>
          <p:cNvPr id="5" name="CuadroTexto 4">
            <a:extLst>
              <a:ext uri="{FF2B5EF4-FFF2-40B4-BE49-F238E27FC236}">
                <a16:creationId xmlns:a16="http://schemas.microsoft.com/office/drawing/2014/main" id="{0ABE8501-CBDE-629F-09BC-B82D244058F4}"/>
              </a:ext>
            </a:extLst>
          </p:cNvPr>
          <p:cNvSpPr txBox="1"/>
          <p:nvPr/>
        </p:nvSpPr>
        <p:spPr>
          <a:xfrm>
            <a:off x="418631" y="1889245"/>
            <a:ext cx="4863142" cy="369332"/>
          </a:xfrm>
          <a:prstGeom prst="rect">
            <a:avLst/>
          </a:prstGeom>
          <a:noFill/>
        </p:spPr>
        <p:txBody>
          <a:bodyPr wrap="square">
            <a:spAutoFit/>
          </a:bodyPr>
          <a:lstStyle/>
          <a:p>
            <a:pPr algn="ctr"/>
            <a:r>
              <a:rPr lang="es-PE" dirty="0"/>
              <a:t>Conceptos</a:t>
            </a:r>
          </a:p>
        </p:txBody>
      </p:sp>
      <p:sp>
        <p:nvSpPr>
          <p:cNvPr id="12" name="CuadroTexto 11">
            <a:extLst>
              <a:ext uri="{FF2B5EF4-FFF2-40B4-BE49-F238E27FC236}">
                <a16:creationId xmlns:a16="http://schemas.microsoft.com/office/drawing/2014/main" id="{A2D557AB-EA05-7462-2863-266057EEB4CD}"/>
              </a:ext>
            </a:extLst>
          </p:cNvPr>
          <p:cNvSpPr txBox="1"/>
          <p:nvPr/>
        </p:nvSpPr>
        <p:spPr>
          <a:xfrm>
            <a:off x="554030" y="2568099"/>
            <a:ext cx="5033263" cy="2031325"/>
          </a:xfrm>
          <a:prstGeom prst="rect">
            <a:avLst/>
          </a:prstGeom>
          <a:noFill/>
        </p:spPr>
        <p:txBody>
          <a:bodyPr wrap="square">
            <a:spAutoFit/>
          </a:bodyPr>
          <a:lstStyle/>
          <a:p>
            <a:r>
              <a:rPr lang="es-ES" dirty="0"/>
              <a:t>El PCA es una herramienta útil para resumir datos de alta dimensionalidad (observaciones repetidas de múltiples variables)</a:t>
            </a:r>
          </a:p>
          <a:p>
            <a:r>
              <a:rPr lang="es-ES" dirty="0"/>
              <a:t>Las ideas centrales del PCA son los sistemas de coordenadas ortonormales, la distinción entre varianza y covarianza, y la posibilidad de elegir una base ortonormal para eliminar la covarianza</a:t>
            </a:r>
          </a:p>
        </p:txBody>
      </p:sp>
      <p:pic>
        <p:nvPicPr>
          <p:cNvPr id="2050" name="Picture 2" descr="Del desorden de datos a la transparencia: cómo el Análisis de Componentes  Principales simplifica los datos complejos">
            <a:extLst>
              <a:ext uri="{FF2B5EF4-FFF2-40B4-BE49-F238E27FC236}">
                <a16:creationId xmlns:a16="http://schemas.microsoft.com/office/drawing/2014/main" id="{B30A7834-3E8E-F04A-B6F7-6B2D8BAB12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19748" y="2371088"/>
            <a:ext cx="3663568" cy="2663301"/>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n 12">
            <a:extLst>
              <a:ext uri="{FF2B5EF4-FFF2-40B4-BE49-F238E27FC236}">
                <a16:creationId xmlns:a16="http://schemas.microsoft.com/office/drawing/2014/main" id="{DFCD26EA-77CB-42FE-EB84-A4E7ECD11611}"/>
              </a:ext>
            </a:extLst>
          </p:cNvPr>
          <p:cNvPicPr>
            <a:picLocks noChangeAspect="1"/>
          </p:cNvPicPr>
          <p:nvPr/>
        </p:nvPicPr>
        <p:blipFill>
          <a:blip r:embed="rId8"/>
          <a:stretch>
            <a:fillRect/>
          </a:stretch>
        </p:blipFill>
        <p:spPr>
          <a:xfrm>
            <a:off x="5944840" y="3022772"/>
            <a:ext cx="1947409" cy="1391006"/>
          </a:xfrm>
          <a:prstGeom prst="rect">
            <a:avLst/>
          </a:prstGeom>
        </p:spPr>
      </p:pic>
    </p:spTree>
    <p:extLst>
      <p:ext uri="{BB962C8B-B14F-4D97-AF65-F5344CB8AC3E}">
        <p14:creationId xmlns:p14="http://schemas.microsoft.com/office/powerpoint/2010/main" val="2114051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AF0B1174-ADD4-FE32-E57B-B4D79E5F58B7}"/>
              </a:ext>
            </a:extLst>
          </p:cNvPr>
          <p:cNvSpPr/>
          <p:nvPr/>
        </p:nvSpPr>
        <p:spPr>
          <a:xfrm>
            <a:off x="196296" y="325989"/>
            <a:ext cx="11786430" cy="736846"/>
          </a:xfrm>
          <a:prstGeom prst="rect">
            <a:avLst/>
          </a:prstGeom>
          <a:solidFill>
            <a:schemeClr val="accent1">
              <a:lumMod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BB9FB854-7E8A-466B-E45B-FB4760F843CB}"/>
              </a:ext>
            </a:extLst>
          </p:cNvPr>
          <p:cNvSpPr/>
          <p:nvPr/>
        </p:nvSpPr>
        <p:spPr>
          <a:xfrm>
            <a:off x="1653331" y="312170"/>
            <a:ext cx="2834662" cy="7614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dirty="0"/>
          </a:p>
        </p:txBody>
      </p:sp>
      <p:pic>
        <p:nvPicPr>
          <p:cNvPr id="7" name="Imagen 6">
            <a:extLst>
              <a:ext uri="{FF2B5EF4-FFF2-40B4-BE49-F238E27FC236}">
                <a16:creationId xmlns:a16="http://schemas.microsoft.com/office/drawing/2014/main" id="{DC401EFF-6ABD-255B-4B75-08464C0F0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8975" y="79553"/>
            <a:ext cx="1114394" cy="1115556"/>
          </a:xfrm>
          <a:prstGeom prst="rect">
            <a:avLst/>
          </a:prstGeom>
        </p:spPr>
      </p:pic>
      <p:pic>
        <p:nvPicPr>
          <p:cNvPr id="8" name="Picture 4" descr="Logotipo - UNTRM">
            <a:extLst>
              <a:ext uri="{FF2B5EF4-FFF2-40B4-BE49-F238E27FC236}">
                <a16:creationId xmlns:a16="http://schemas.microsoft.com/office/drawing/2014/main" id="{3F4E9855-8A17-D74F-07A0-4B37B80778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82"/>
          <a:stretch/>
        </p:blipFill>
        <p:spPr bwMode="auto">
          <a:xfrm>
            <a:off x="418631" y="79553"/>
            <a:ext cx="4049016" cy="1218765"/>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descr="Texto&#10;&#10;Descripción generada automáticamente">
            <a:extLst>
              <a:ext uri="{FF2B5EF4-FFF2-40B4-BE49-F238E27FC236}">
                <a16:creationId xmlns:a16="http://schemas.microsoft.com/office/drawing/2014/main" id="{983AB8CB-6493-5F54-7111-BCEAB7BE99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9748" y="244914"/>
            <a:ext cx="2799467" cy="1062922"/>
          </a:xfrm>
          <a:prstGeom prst="rect">
            <a:avLst/>
          </a:prstGeom>
        </p:spPr>
      </p:pic>
      <p:pic>
        <p:nvPicPr>
          <p:cNvPr id="2" name="Imagen 1" descr="Imagen que contiene dibujo&#10;&#10;Descripción generada automáticamente">
            <a:extLst>
              <a:ext uri="{FF2B5EF4-FFF2-40B4-BE49-F238E27FC236}">
                <a16:creationId xmlns:a16="http://schemas.microsoft.com/office/drawing/2014/main" id="{743832F5-0749-7FC7-9C7C-9BD699AF3D4D}"/>
              </a:ext>
            </a:extLst>
          </p:cNvPr>
          <p:cNvPicPr>
            <a:picLocks noChangeAspect="1"/>
          </p:cNvPicPr>
          <p:nvPr/>
        </p:nvPicPr>
        <p:blipFill>
          <a:blip r:embed="rId5">
            <a:alphaModFix amt="35000"/>
            <a:extLst>
              <a:ext uri="{BEBA8EAE-BF5A-486C-A8C5-ECC9F3942E4B}">
                <a14:imgProps xmlns:a14="http://schemas.microsoft.com/office/drawing/2010/main">
                  <a14:imgLayer r:embed="rId6">
                    <a14:imgEffect>
                      <a14:backgroundRemoval t="9524" b="93878" l="3216" r="96784">
                        <a14:foregroundMark x1="64035" y1="83673" x2="64035" y2="83673"/>
                        <a14:foregroundMark x1="78070" y1="79592" x2="78070" y2="79592"/>
                        <a14:foregroundMark x1="89766" y1="72789" x2="89766" y2="72789"/>
                        <a14:foregroundMark x1="89181" y1="70748" x2="89181" y2="70748"/>
                        <a14:foregroundMark x1="92690" y1="65986" x2="92690" y2="65986"/>
                        <a14:foregroundMark x1="96784" y1="85714" x2="96784" y2="85714"/>
                        <a14:foregroundMark x1="60234" y1="70068" x2="60234" y2="70068"/>
                        <a14:foregroundMark x1="57602" y1="89116" x2="57602" y2="89116"/>
                        <a14:foregroundMark x1="52632" y1="53741" x2="52632" y2="53741"/>
                        <a14:foregroundMark x1="61404" y1="92517" x2="61404" y2="92517"/>
                        <a14:foregroundMark x1="52339" y1="89796" x2="52339" y2="89796"/>
                        <a14:foregroundMark x1="34503" y1="92517" x2="34503" y2="92517"/>
                        <a14:foregroundMark x1="55263" y1="91837" x2="55263" y2="91837"/>
                        <a14:foregroundMark x1="55263" y1="93878" x2="55263" y2="93878"/>
                        <a14:foregroundMark x1="54678" y1="78912" x2="54678" y2="78912"/>
                        <a14:foregroundMark x1="20468" y1="68707" x2="20468" y2="68707"/>
                        <a14:foregroundMark x1="7602" y1="68027" x2="7602" y2="68027"/>
                        <a14:foregroundMark x1="3216" y1="70068" x2="3216" y2="70068"/>
                        <a14:foregroundMark x1="37135" y1="42857" x2="37135" y2="42857"/>
                        <a14:foregroundMark x1="42398" y1="25850" x2="42398" y2="25850"/>
                        <a14:foregroundMark x1="47076" y1="16327" x2="47076" y2="16327"/>
                        <a14:foregroundMark x1="51170" y1="12245" x2="51170" y2="12245"/>
                        <a14:foregroundMark x1="55848" y1="9524" x2="55848" y2="9524"/>
                        <a14:foregroundMark x1="63158" y1="9524" x2="63158" y2="9524"/>
                        <a14:foregroundMark x1="68713" y1="14286" x2="68713" y2="14286"/>
                        <a14:foregroundMark x1="74561" y1="26531" x2="74561" y2="26531"/>
                        <a14:foregroundMark x1="83626" y1="91156" x2="83626" y2="91156"/>
                      </a14:backgroundRemoval>
                    </a14:imgEffect>
                  </a14:imgLayer>
                </a14:imgProps>
              </a:ext>
              <a:ext uri="{28A0092B-C50C-407E-A947-70E740481C1C}">
                <a14:useLocalDpi xmlns:a14="http://schemas.microsoft.com/office/drawing/2010/main" val="0"/>
              </a:ext>
            </a:extLst>
          </a:blip>
          <a:stretch>
            <a:fillRect/>
          </a:stretch>
        </p:blipFill>
        <p:spPr>
          <a:xfrm>
            <a:off x="418631" y="6373715"/>
            <a:ext cx="1126705" cy="484285"/>
          </a:xfrm>
          <a:prstGeom prst="rect">
            <a:avLst/>
          </a:prstGeom>
        </p:spPr>
      </p:pic>
      <p:sp>
        <p:nvSpPr>
          <p:cNvPr id="5" name="CuadroTexto 4">
            <a:extLst>
              <a:ext uri="{FF2B5EF4-FFF2-40B4-BE49-F238E27FC236}">
                <a16:creationId xmlns:a16="http://schemas.microsoft.com/office/drawing/2014/main" id="{CFBB4E52-6114-879E-B7F7-4C6F4CA9A2AE}"/>
              </a:ext>
            </a:extLst>
          </p:cNvPr>
          <p:cNvSpPr txBox="1"/>
          <p:nvPr/>
        </p:nvSpPr>
        <p:spPr>
          <a:xfrm>
            <a:off x="520798" y="1291374"/>
            <a:ext cx="5424042" cy="369332"/>
          </a:xfrm>
          <a:prstGeom prst="rect">
            <a:avLst/>
          </a:prstGeom>
          <a:noFill/>
        </p:spPr>
        <p:txBody>
          <a:bodyPr wrap="square" rtlCol="0">
            <a:spAutoFit/>
          </a:bodyPr>
          <a:lstStyle/>
          <a:p>
            <a:r>
              <a:rPr lang="es-PE" dirty="0">
                <a:latin typeface="Tw Cen MT Condensed Extra Bold" panose="020B0803020202020204" pitchFamily="34" charset="0"/>
              </a:rPr>
              <a:t>Variables y observaciones</a:t>
            </a:r>
          </a:p>
        </p:txBody>
      </p:sp>
      <p:sp>
        <p:nvSpPr>
          <p:cNvPr id="12" name="CuadroTexto 11">
            <a:extLst>
              <a:ext uri="{FF2B5EF4-FFF2-40B4-BE49-F238E27FC236}">
                <a16:creationId xmlns:a16="http://schemas.microsoft.com/office/drawing/2014/main" id="{78FAC424-660C-FD7F-65CA-AB7B1F7CB17B}"/>
              </a:ext>
            </a:extLst>
          </p:cNvPr>
          <p:cNvSpPr txBox="1"/>
          <p:nvPr/>
        </p:nvSpPr>
        <p:spPr>
          <a:xfrm>
            <a:off x="520798" y="2093155"/>
            <a:ext cx="4823559" cy="3631763"/>
          </a:xfrm>
          <a:prstGeom prst="rect">
            <a:avLst/>
          </a:prstGeom>
          <a:noFill/>
        </p:spPr>
        <p:txBody>
          <a:bodyPr wrap="square">
            <a:spAutoFit/>
          </a:bodyPr>
          <a:lstStyle/>
          <a:p>
            <a:pPr algn="just" rtl="0">
              <a:spcBef>
                <a:spcPts val="0"/>
              </a:spcBef>
              <a:spcAft>
                <a:spcPts val="1000"/>
              </a:spcAft>
            </a:pPr>
            <a:r>
              <a:rPr lang="es-ES" sz="1800" b="1" i="0" u="none" strike="noStrike" dirty="0">
                <a:solidFill>
                  <a:srgbClr val="000000"/>
                </a:solidFill>
                <a:effectLst/>
                <a:latin typeface="Tw Cen MT Condensed" panose="020B0606020104020203" pitchFamily="34" charset="0"/>
              </a:rPr>
              <a:t>Variables</a:t>
            </a:r>
            <a:endParaRPr lang="es-ES" b="0" dirty="0">
              <a:effectLst/>
              <a:latin typeface="Tw Cen MT Condensed" panose="020B0606020104020203" pitchFamily="34" charset="0"/>
            </a:endParaRPr>
          </a:p>
          <a:p>
            <a:pPr algn="just" rtl="0">
              <a:spcBef>
                <a:spcPts val="0"/>
              </a:spcBef>
              <a:spcAft>
                <a:spcPts val="1000"/>
              </a:spcAft>
            </a:pPr>
            <a:r>
              <a:rPr lang="es-ES" sz="1800" b="0" i="0" u="none" strike="noStrike" dirty="0">
                <a:solidFill>
                  <a:srgbClr val="000000"/>
                </a:solidFill>
                <a:effectLst/>
                <a:latin typeface="Tw Cen MT Condensed" panose="020B0606020104020203" pitchFamily="34" charset="0"/>
              </a:rPr>
              <a:t>⇒ Tipos de mediciones</a:t>
            </a:r>
            <a:endParaRPr lang="es-ES" b="0" dirty="0">
              <a:effectLst/>
              <a:latin typeface="Tw Cen MT Condensed" panose="020B0606020104020203" pitchFamily="34" charset="0"/>
            </a:endParaRPr>
          </a:p>
          <a:p>
            <a:pPr algn="just" rtl="0">
              <a:spcBef>
                <a:spcPts val="0"/>
              </a:spcBef>
              <a:spcAft>
                <a:spcPts val="1000"/>
              </a:spcAft>
            </a:pPr>
            <a:r>
              <a:rPr lang="es-ES" sz="1800" b="0" i="0" u="none" strike="noStrike" dirty="0">
                <a:solidFill>
                  <a:srgbClr val="000000"/>
                </a:solidFill>
                <a:effectLst/>
                <a:latin typeface="Tw Cen MT Condensed" panose="020B0606020104020203" pitchFamily="34" charset="0"/>
              </a:rPr>
              <a:t>Consideremos las variables como "efectos" (posiblemente mezclados, redundantes o ruidosos)</a:t>
            </a:r>
            <a:endParaRPr lang="es-ES" b="0" dirty="0">
              <a:effectLst/>
              <a:latin typeface="Tw Cen MT Condensed" panose="020B0606020104020203" pitchFamily="34" charset="0"/>
            </a:endParaRPr>
          </a:p>
          <a:p>
            <a:pPr algn="just" rtl="0">
              <a:spcBef>
                <a:spcPts val="0"/>
              </a:spcBef>
              <a:spcAft>
                <a:spcPts val="1000"/>
              </a:spcAft>
            </a:pPr>
            <a:r>
              <a:rPr lang="es-ES" sz="1800" b="1" i="0" u="none" strike="noStrike" dirty="0">
                <a:solidFill>
                  <a:srgbClr val="000000"/>
                </a:solidFill>
                <a:effectLst/>
                <a:latin typeface="Tw Cen MT Condensed" panose="020B0606020104020203" pitchFamily="34" charset="0"/>
              </a:rPr>
              <a:t>Observaciones</a:t>
            </a:r>
            <a:endParaRPr lang="es-ES" b="0" dirty="0">
              <a:effectLst/>
              <a:latin typeface="Tw Cen MT Condensed" panose="020B0606020104020203" pitchFamily="34" charset="0"/>
            </a:endParaRPr>
          </a:p>
          <a:p>
            <a:pPr algn="just" rtl="0">
              <a:spcBef>
                <a:spcPts val="0"/>
              </a:spcBef>
              <a:spcAft>
                <a:spcPts val="1000"/>
              </a:spcAft>
            </a:pPr>
            <a:r>
              <a:rPr lang="es-ES" sz="1800" b="0" i="0" u="none" strike="noStrike" dirty="0">
                <a:solidFill>
                  <a:srgbClr val="000000"/>
                </a:solidFill>
                <a:effectLst/>
                <a:latin typeface="Tw Cen MT Condensed" panose="020B0606020104020203" pitchFamily="34" charset="0"/>
              </a:rPr>
              <a:t>⇒ Momentos o condiciones de las mediciones</a:t>
            </a:r>
            <a:endParaRPr lang="es-ES" b="0" dirty="0">
              <a:effectLst/>
              <a:latin typeface="Tw Cen MT Condensed" panose="020B0606020104020203" pitchFamily="34" charset="0"/>
            </a:endParaRPr>
          </a:p>
          <a:p>
            <a:pPr algn="just" rtl="0">
              <a:spcBef>
                <a:spcPts val="0"/>
              </a:spcBef>
              <a:spcAft>
                <a:spcPts val="1000"/>
              </a:spcAft>
            </a:pPr>
            <a:r>
              <a:rPr lang="es-ES" sz="1800" b="0" i="0" u="none" strike="noStrike" dirty="0">
                <a:solidFill>
                  <a:srgbClr val="000000"/>
                </a:solidFill>
                <a:effectLst/>
                <a:latin typeface="Tw Cen MT Condensed" panose="020B0606020104020203" pitchFamily="34" charset="0"/>
              </a:rPr>
              <a:t>Las observaciones se considera como variaciones sobre "causas" (debido a diferencias en el tiempo, condición u otros factores)</a:t>
            </a:r>
            <a:endParaRPr lang="es-ES" b="0" dirty="0">
              <a:effectLst/>
              <a:latin typeface="Tw Cen MT Condensed" panose="020B0606020104020203" pitchFamily="34" charset="0"/>
            </a:endParaRPr>
          </a:p>
          <a:p>
            <a:br>
              <a:rPr lang="es-ES" dirty="0"/>
            </a:br>
            <a:endParaRPr lang="es-PE" dirty="0"/>
          </a:p>
        </p:txBody>
      </p:sp>
      <p:pic>
        <p:nvPicPr>
          <p:cNvPr id="3074" name="Picture 2">
            <a:extLst>
              <a:ext uri="{FF2B5EF4-FFF2-40B4-BE49-F238E27FC236}">
                <a16:creationId xmlns:a16="http://schemas.microsoft.com/office/drawing/2014/main" id="{EC77B6C4-417E-3DA3-5295-82F2951A7F4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33066"/>
          <a:stretch/>
        </p:blipFill>
        <p:spPr bwMode="auto">
          <a:xfrm>
            <a:off x="6730386" y="1582128"/>
            <a:ext cx="4614807" cy="215455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92620600-BB0D-9E16-2D23-B265998BF33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5779"/>
          <a:stretch/>
        </p:blipFill>
        <p:spPr bwMode="auto">
          <a:xfrm>
            <a:off x="7768912" y="3765970"/>
            <a:ext cx="2537757" cy="231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761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AF0B1174-ADD4-FE32-E57B-B4D79E5F58B7}"/>
              </a:ext>
            </a:extLst>
          </p:cNvPr>
          <p:cNvSpPr/>
          <p:nvPr/>
        </p:nvSpPr>
        <p:spPr>
          <a:xfrm>
            <a:off x="196296" y="325989"/>
            <a:ext cx="11786430" cy="736846"/>
          </a:xfrm>
          <a:prstGeom prst="rect">
            <a:avLst/>
          </a:prstGeom>
          <a:solidFill>
            <a:schemeClr val="accent1">
              <a:lumMod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BB9FB854-7E8A-466B-E45B-FB4760F843CB}"/>
              </a:ext>
            </a:extLst>
          </p:cNvPr>
          <p:cNvSpPr/>
          <p:nvPr/>
        </p:nvSpPr>
        <p:spPr>
          <a:xfrm>
            <a:off x="1653331" y="312170"/>
            <a:ext cx="2834662" cy="7614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dirty="0"/>
          </a:p>
        </p:txBody>
      </p:sp>
      <p:pic>
        <p:nvPicPr>
          <p:cNvPr id="7" name="Imagen 6">
            <a:extLst>
              <a:ext uri="{FF2B5EF4-FFF2-40B4-BE49-F238E27FC236}">
                <a16:creationId xmlns:a16="http://schemas.microsoft.com/office/drawing/2014/main" id="{DC401EFF-6ABD-255B-4B75-08464C0F0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8975" y="79553"/>
            <a:ext cx="1114394" cy="1115556"/>
          </a:xfrm>
          <a:prstGeom prst="rect">
            <a:avLst/>
          </a:prstGeom>
        </p:spPr>
      </p:pic>
      <p:pic>
        <p:nvPicPr>
          <p:cNvPr id="8" name="Picture 4" descr="Logotipo - UNTRM">
            <a:extLst>
              <a:ext uri="{FF2B5EF4-FFF2-40B4-BE49-F238E27FC236}">
                <a16:creationId xmlns:a16="http://schemas.microsoft.com/office/drawing/2014/main" id="{3F4E9855-8A17-D74F-07A0-4B37B80778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82"/>
          <a:stretch/>
        </p:blipFill>
        <p:spPr bwMode="auto">
          <a:xfrm>
            <a:off x="418631" y="79553"/>
            <a:ext cx="4049016" cy="1218765"/>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descr="Texto&#10;&#10;Descripción generada automáticamente">
            <a:extLst>
              <a:ext uri="{FF2B5EF4-FFF2-40B4-BE49-F238E27FC236}">
                <a16:creationId xmlns:a16="http://schemas.microsoft.com/office/drawing/2014/main" id="{983AB8CB-6493-5F54-7111-BCEAB7BE99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9748" y="244914"/>
            <a:ext cx="2799467" cy="1062922"/>
          </a:xfrm>
          <a:prstGeom prst="rect">
            <a:avLst/>
          </a:prstGeom>
        </p:spPr>
      </p:pic>
      <p:pic>
        <p:nvPicPr>
          <p:cNvPr id="2" name="Imagen 1" descr="Imagen que contiene dibujo&#10;&#10;Descripción generada automáticamente">
            <a:extLst>
              <a:ext uri="{FF2B5EF4-FFF2-40B4-BE49-F238E27FC236}">
                <a16:creationId xmlns:a16="http://schemas.microsoft.com/office/drawing/2014/main" id="{743832F5-0749-7FC7-9C7C-9BD699AF3D4D}"/>
              </a:ext>
            </a:extLst>
          </p:cNvPr>
          <p:cNvPicPr>
            <a:picLocks noChangeAspect="1"/>
          </p:cNvPicPr>
          <p:nvPr/>
        </p:nvPicPr>
        <p:blipFill>
          <a:blip r:embed="rId5">
            <a:alphaModFix amt="35000"/>
            <a:extLst>
              <a:ext uri="{BEBA8EAE-BF5A-486C-A8C5-ECC9F3942E4B}">
                <a14:imgProps xmlns:a14="http://schemas.microsoft.com/office/drawing/2010/main">
                  <a14:imgLayer r:embed="rId6">
                    <a14:imgEffect>
                      <a14:backgroundRemoval t="9524" b="93878" l="3216" r="96784">
                        <a14:foregroundMark x1="64035" y1="83673" x2="64035" y2="83673"/>
                        <a14:foregroundMark x1="78070" y1="79592" x2="78070" y2="79592"/>
                        <a14:foregroundMark x1="89766" y1="72789" x2="89766" y2="72789"/>
                        <a14:foregroundMark x1="89181" y1="70748" x2="89181" y2="70748"/>
                        <a14:foregroundMark x1="92690" y1="65986" x2="92690" y2="65986"/>
                        <a14:foregroundMark x1="96784" y1="85714" x2="96784" y2="85714"/>
                        <a14:foregroundMark x1="60234" y1="70068" x2="60234" y2="70068"/>
                        <a14:foregroundMark x1="57602" y1="89116" x2="57602" y2="89116"/>
                        <a14:foregroundMark x1="52632" y1="53741" x2="52632" y2="53741"/>
                        <a14:foregroundMark x1="61404" y1="92517" x2="61404" y2="92517"/>
                        <a14:foregroundMark x1="52339" y1="89796" x2="52339" y2="89796"/>
                        <a14:foregroundMark x1="34503" y1="92517" x2="34503" y2="92517"/>
                        <a14:foregroundMark x1="55263" y1="91837" x2="55263" y2="91837"/>
                        <a14:foregroundMark x1="55263" y1="93878" x2="55263" y2="93878"/>
                        <a14:foregroundMark x1="54678" y1="78912" x2="54678" y2="78912"/>
                        <a14:foregroundMark x1="20468" y1="68707" x2="20468" y2="68707"/>
                        <a14:foregroundMark x1="7602" y1="68027" x2="7602" y2="68027"/>
                        <a14:foregroundMark x1="3216" y1="70068" x2="3216" y2="70068"/>
                        <a14:foregroundMark x1="37135" y1="42857" x2="37135" y2="42857"/>
                        <a14:foregroundMark x1="42398" y1="25850" x2="42398" y2="25850"/>
                        <a14:foregroundMark x1="47076" y1="16327" x2="47076" y2="16327"/>
                        <a14:foregroundMark x1="51170" y1="12245" x2="51170" y2="12245"/>
                        <a14:foregroundMark x1="55848" y1="9524" x2="55848" y2="9524"/>
                        <a14:foregroundMark x1="63158" y1="9524" x2="63158" y2="9524"/>
                        <a14:foregroundMark x1="68713" y1="14286" x2="68713" y2="14286"/>
                        <a14:foregroundMark x1="74561" y1="26531" x2="74561" y2="26531"/>
                        <a14:foregroundMark x1="83626" y1="91156" x2="83626" y2="91156"/>
                      </a14:backgroundRemoval>
                    </a14:imgEffect>
                  </a14:imgLayer>
                </a14:imgProps>
              </a:ext>
              <a:ext uri="{28A0092B-C50C-407E-A947-70E740481C1C}">
                <a14:useLocalDpi xmlns:a14="http://schemas.microsoft.com/office/drawing/2010/main" val="0"/>
              </a:ext>
            </a:extLst>
          </a:blip>
          <a:stretch>
            <a:fillRect/>
          </a:stretch>
        </p:blipFill>
        <p:spPr>
          <a:xfrm>
            <a:off x="418631" y="6373715"/>
            <a:ext cx="1126705" cy="484285"/>
          </a:xfrm>
          <a:prstGeom prst="rect">
            <a:avLst/>
          </a:prstGeom>
        </p:spPr>
      </p:pic>
      <p:sp>
        <p:nvSpPr>
          <p:cNvPr id="3" name="CuadroTexto 2">
            <a:extLst>
              <a:ext uri="{FF2B5EF4-FFF2-40B4-BE49-F238E27FC236}">
                <a16:creationId xmlns:a16="http://schemas.microsoft.com/office/drawing/2014/main" id="{4DE4EADE-8F21-3321-366E-58CE162CAE99}"/>
              </a:ext>
            </a:extLst>
          </p:cNvPr>
          <p:cNvSpPr txBox="1"/>
          <p:nvPr/>
        </p:nvSpPr>
        <p:spPr>
          <a:xfrm>
            <a:off x="520798" y="1291374"/>
            <a:ext cx="8666334" cy="369332"/>
          </a:xfrm>
          <a:prstGeom prst="rect">
            <a:avLst/>
          </a:prstGeom>
          <a:noFill/>
        </p:spPr>
        <p:txBody>
          <a:bodyPr wrap="square" rtlCol="0">
            <a:spAutoFit/>
          </a:bodyPr>
          <a:lstStyle/>
          <a:p>
            <a:r>
              <a:rPr lang="es-ES" dirty="0">
                <a:latin typeface="Tw Cen MT Condensed Extra Bold" panose="020B0803020202020204" pitchFamily="34" charset="0"/>
              </a:rPr>
              <a:t>Ejercicio Práctico de Análisis de Tres Factores: Crecimiento de Plantas con Endófitos</a:t>
            </a:r>
            <a:endParaRPr lang="es-PE" dirty="0">
              <a:latin typeface="Tw Cen MT Condensed Extra Bold" panose="020B0803020202020204" pitchFamily="34" charset="0"/>
            </a:endParaRPr>
          </a:p>
        </p:txBody>
      </p:sp>
      <p:sp>
        <p:nvSpPr>
          <p:cNvPr id="12" name="CuadroTexto 11">
            <a:extLst>
              <a:ext uri="{FF2B5EF4-FFF2-40B4-BE49-F238E27FC236}">
                <a16:creationId xmlns:a16="http://schemas.microsoft.com/office/drawing/2014/main" id="{4B843A96-B5F6-9C19-756F-03FBB416ECED}"/>
              </a:ext>
            </a:extLst>
          </p:cNvPr>
          <p:cNvSpPr txBox="1"/>
          <p:nvPr/>
        </p:nvSpPr>
        <p:spPr>
          <a:xfrm>
            <a:off x="520798" y="1803246"/>
            <a:ext cx="9615240" cy="3693319"/>
          </a:xfrm>
          <a:prstGeom prst="rect">
            <a:avLst/>
          </a:prstGeom>
          <a:noFill/>
        </p:spPr>
        <p:txBody>
          <a:bodyPr wrap="square">
            <a:spAutoFit/>
          </a:bodyPr>
          <a:lstStyle/>
          <a:p>
            <a:pPr algn="just"/>
            <a:r>
              <a:rPr lang="es-ES" dirty="0">
                <a:latin typeface="Tw Cen MT Condensed" panose="020B0606020104020203" pitchFamily="34" charset="0"/>
              </a:rPr>
              <a:t>Un grupo de investigadores estudia cómo diferentes microorganismos endófitos afectan el crecimiento temprano de plantas, en función de la temperatura de cultivo y el tipo de medio de crecimiento. Se midieron tres </a:t>
            </a:r>
            <a:r>
              <a:rPr lang="es-ES" dirty="0" err="1">
                <a:latin typeface="Tw Cen MT Condensed" panose="020B0606020104020203" pitchFamily="34" charset="0"/>
              </a:rPr>
              <a:t>variables:Ritmo</a:t>
            </a:r>
            <a:r>
              <a:rPr lang="es-ES" dirty="0">
                <a:latin typeface="Tw Cen MT Condensed" panose="020B0606020104020203" pitchFamily="34" charset="0"/>
              </a:rPr>
              <a:t> de crecimiento micelial (mm/día)Porcentaje de colonización de la planta (%)Crecimiento inicial de la planta (cm)</a:t>
            </a:r>
          </a:p>
          <a:p>
            <a:pPr algn="just"/>
            <a:r>
              <a:rPr lang="es-ES" b="1" dirty="0">
                <a:latin typeface="Tw Cen MT Condensed" panose="020B0606020104020203" pitchFamily="34" charset="0"/>
              </a:rPr>
              <a:t>Objetivo del análisis</a:t>
            </a:r>
          </a:p>
          <a:p>
            <a:pPr algn="just"/>
            <a:r>
              <a:rPr lang="es-ES" b="1" dirty="0">
                <a:latin typeface="Tw Cen MT Condensed" panose="020B0606020104020203" pitchFamily="34" charset="0"/>
              </a:rPr>
              <a:t>Evaluar los efectos individuales y combinados de los siguientes factores sobre las tres variables de respuesta:</a:t>
            </a:r>
          </a:p>
          <a:p>
            <a:pPr marL="285750" indent="-285750" algn="just">
              <a:buFontTx/>
              <a:buChar char="-"/>
            </a:pPr>
            <a:r>
              <a:rPr lang="es-ES" b="1" dirty="0">
                <a:latin typeface="Tw Cen MT Condensed" panose="020B0606020104020203" pitchFamily="34" charset="0"/>
              </a:rPr>
              <a:t>Temperatura: </a:t>
            </a:r>
            <a:r>
              <a:rPr lang="es-ES" dirty="0">
                <a:latin typeface="Tw Cen MT Condensed" panose="020B0606020104020203" pitchFamily="34" charset="0"/>
              </a:rPr>
              <a:t>20°C, 25°C, 30°C</a:t>
            </a:r>
          </a:p>
          <a:p>
            <a:pPr marL="285750" indent="-285750" algn="just">
              <a:buFontTx/>
              <a:buChar char="-"/>
            </a:pPr>
            <a:r>
              <a:rPr lang="es-ES" b="1" dirty="0">
                <a:latin typeface="Tw Cen MT Condensed" panose="020B0606020104020203" pitchFamily="34" charset="0"/>
              </a:rPr>
              <a:t>Microorganismo: </a:t>
            </a:r>
            <a:r>
              <a:rPr lang="es-ES" dirty="0">
                <a:latin typeface="Tw Cen MT Condensed" panose="020B0606020104020203" pitchFamily="34" charset="0"/>
              </a:rPr>
              <a:t>Endofito1, Endofito2, Endofito3</a:t>
            </a:r>
          </a:p>
          <a:p>
            <a:pPr marL="285750" indent="-285750" algn="just">
              <a:buFontTx/>
              <a:buChar char="-"/>
            </a:pPr>
            <a:r>
              <a:rPr lang="es-ES" b="1" dirty="0" err="1">
                <a:latin typeface="Tw Cen MT Condensed" panose="020B0606020104020203" pitchFamily="34" charset="0"/>
              </a:rPr>
              <a:t>Tipo_medio</a:t>
            </a:r>
            <a:r>
              <a:rPr lang="es-ES" b="1" dirty="0">
                <a:latin typeface="Tw Cen MT Condensed" panose="020B0606020104020203" pitchFamily="34" charset="0"/>
              </a:rPr>
              <a:t>: </a:t>
            </a:r>
            <a:r>
              <a:rPr lang="es-ES" dirty="0" err="1">
                <a:latin typeface="Tw Cen MT Condensed" panose="020B0606020104020203" pitchFamily="34" charset="0"/>
              </a:rPr>
              <a:t>Agar_Nutriente</a:t>
            </a:r>
            <a:r>
              <a:rPr lang="es-ES" dirty="0">
                <a:latin typeface="Tw Cen MT Condensed" panose="020B0606020104020203" pitchFamily="34" charset="0"/>
              </a:rPr>
              <a:t>, PDA, </a:t>
            </a:r>
            <a:r>
              <a:rPr lang="es-ES" dirty="0" err="1">
                <a:latin typeface="Tw Cen MT Condensed" panose="020B0606020104020203" pitchFamily="34" charset="0"/>
              </a:rPr>
              <a:t>Medio_Sintetico</a:t>
            </a:r>
            <a:endParaRPr lang="es-ES" dirty="0">
              <a:latin typeface="Tw Cen MT Condensed" panose="020B0606020104020203" pitchFamily="34" charset="0"/>
            </a:endParaRPr>
          </a:p>
          <a:p>
            <a:pPr algn="just"/>
            <a:endParaRPr lang="es-PE" b="1" dirty="0">
              <a:latin typeface="Tw Cen MT Condensed" panose="020B0606020104020203" pitchFamily="34" charset="0"/>
            </a:endParaRPr>
          </a:p>
          <a:p>
            <a:pPr algn="just"/>
            <a:r>
              <a:rPr lang="es-PE" b="1" dirty="0">
                <a:latin typeface="Tw Cen MT Condensed" panose="020B0606020104020203" pitchFamily="34" charset="0"/>
              </a:rPr>
              <a:t>Variables respuesta</a:t>
            </a:r>
          </a:p>
          <a:p>
            <a:pPr marL="285750" indent="-285750" algn="just">
              <a:buFontTx/>
              <a:buChar char="-"/>
            </a:pPr>
            <a:r>
              <a:rPr lang="es-ES" dirty="0" err="1">
                <a:latin typeface="Tw Cen MT Condensed" panose="020B0606020104020203" pitchFamily="34" charset="0"/>
              </a:rPr>
              <a:t>Ritmo_crecimiento</a:t>
            </a:r>
            <a:r>
              <a:rPr lang="es-ES" dirty="0">
                <a:latin typeface="Tw Cen MT Condensed" panose="020B0606020104020203" pitchFamily="34" charset="0"/>
              </a:rPr>
              <a:t>: velocidad de crecimiento micelial (mm/día)</a:t>
            </a:r>
          </a:p>
          <a:p>
            <a:pPr marL="285750" indent="-285750" algn="just">
              <a:buFontTx/>
              <a:buChar char="-"/>
            </a:pPr>
            <a:r>
              <a:rPr lang="es-ES" dirty="0" err="1">
                <a:latin typeface="Tw Cen MT Condensed" panose="020B0606020104020203" pitchFamily="34" charset="0"/>
              </a:rPr>
              <a:t>Colonizacion</a:t>
            </a:r>
            <a:r>
              <a:rPr lang="es-ES" dirty="0">
                <a:latin typeface="Tw Cen MT Condensed" panose="020B0606020104020203" pitchFamily="34" charset="0"/>
              </a:rPr>
              <a:t>: porcentaje de colonización en raíces.</a:t>
            </a:r>
          </a:p>
          <a:p>
            <a:pPr marL="285750" indent="-285750" algn="just">
              <a:buFontTx/>
              <a:buChar char="-"/>
            </a:pPr>
            <a:r>
              <a:rPr lang="es-ES" dirty="0" err="1">
                <a:latin typeface="Tw Cen MT Condensed" panose="020B0606020104020203" pitchFamily="34" charset="0"/>
              </a:rPr>
              <a:t>Crecimiento_inicial</a:t>
            </a:r>
            <a:r>
              <a:rPr lang="es-ES" dirty="0">
                <a:latin typeface="Tw Cen MT Condensed" panose="020B0606020104020203" pitchFamily="34" charset="0"/>
              </a:rPr>
              <a:t>: altura inicial de las plantas tras la colonización (cm)</a:t>
            </a:r>
          </a:p>
        </p:txBody>
      </p:sp>
    </p:spTree>
    <p:extLst>
      <p:ext uri="{BB962C8B-B14F-4D97-AF65-F5344CB8AC3E}">
        <p14:creationId xmlns:p14="http://schemas.microsoft.com/office/powerpoint/2010/main" val="2015820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AF0B1174-ADD4-FE32-E57B-B4D79E5F58B7}"/>
              </a:ext>
            </a:extLst>
          </p:cNvPr>
          <p:cNvSpPr/>
          <p:nvPr/>
        </p:nvSpPr>
        <p:spPr>
          <a:xfrm>
            <a:off x="196296" y="325989"/>
            <a:ext cx="11786430" cy="736846"/>
          </a:xfrm>
          <a:prstGeom prst="rect">
            <a:avLst/>
          </a:prstGeom>
          <a:solidFill>
            <a:schemeClr val="accent1">
              <a:lumMod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BB9FB854-7E8A-466B-E45B-FB4760F843CB}"/>
              </a:ext>
            </a:extLst>
          </p:cNvPr>
          <p:cNvSpPr/>
          <p:nvPr/>
        </p:nvSpPr>
        <p:spPr>
          <a:xfrm>
            <a:off x="1653331" y="312170"/>
            <a:ext cx="2834662" cy="7614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dirty="0"/>
          </a:p>
        </p:txBody>
      </p:sp>
      <p:pic>
        <p:nvPicPr>
          <p:cNvPr id="7" name="Imagen 6">
            <a:extLst>
              <a:ext uri="{FF2B5EF4-FFF2-40B4-BE49-F238E27FC236}">
                <a16:creationId xmlns:a16="http://schemas.microsoft.com/office/drawing/2014/main" id="{DC401EFF-6ABD-255B-4B75-08464C0F0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8975" y="79553"/>
            <a:ext cx="1114394" cy="1115556"/>
          </a:xfrm>
          <a:prstGeom prst="rect">
            <a:avLst/>
          </a:prstGeom>
        </p:spPr>
      </p:pic>
      <p:pic>
        <p:nvPicPr>
          <p:cNvPr id="8" name="Picture 4" descr="Logotipo - UNTRM">
            <a:extLst>
              <a:ext uri="{FF2B5EF4-FFF2-40B4-BE49-F238E27FC236}">
                <a16:creationId xmlns:a16="http://schemas.microsoft.com/office/drawing/2014/main" id="{3F4E9855-8A17-D74F-07A0-4B37B80778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82"/>
          <a:stretch/>
        </p:blipFill>
        <p:spPr bwMode="auto">
          <a:xfrm>
            <a:off x="418631" y="79553"/>
            <a:ext cx="4049016" cy="1218765"/>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descr="Texto&#10;&#10;Descripción generada automáticamente">
            <a:extLst>
              <a:ext uri="{FF2B5EF4-FFF2-40B4-BE49-F238E27FC236}">
                <a16:creationId xmlns:a16="http://schemas.microsoft.com/office/drawing/2014/main" id="{983AB8CB-6493-5F54-7111-BCEAB7BE99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9748" y="244914"/>
            <a:ext cx="2799467" cy="1062922"/>
          </a:xfrm>
          <a:prstGeom prst="rect">
            <a:avLst/>
          </a:prstGeom>
        </p:spPr>
      </p:pic>
      <p:pic>
        <p:nvPicPr>
          <p:cNvPr id="2" name="Imagen 1" descr="Imagen que contiene dibujo&#10;&#10;Descripción generada automáticamente">
            <a:extLst>
              <a:ext uri="{FF2B5EF4-FFF2-40B4-BE49-F238E27FC236}">
                <a16:creationId xmlns:a16="http://schemas.microsoft.com/office/drawing/2014/main" id="{743832F5-0749-7FC7-9C7C-9BD699AF3D4D}"/>
              </a:ext>
            </a:extLst>
          </p:cNvPr>
          <p:cNvPicPr>
            <a:picLocks noChangeAspect="1"/>
          </p:cNvPicPr>
          <p:nvPr/>
        </p:nvPicPr>
        <p:blipFill>
          <a:blip r:embed="rId5">
            <a:alphaModFix amt="35000"/>
            <a:extLst>
              <a:ext uri="{BEBA8EAE-BF5A-486C-A8C5-ECC9F3942E4B}">
                <a14:imgProps xmlns:a14="http://schemas.microsoft.com/office/drawing/2010/main">
                  <a14:imgLayer r:embed="rId6">
                    <a14:imgEffect>
                      <a14:backgroundRemoval t="9524" b="93878" l="3216" r="96784">
                        <a14:foregroundMark x1="64035" y1="83673" x2="64035" y2="83673"/>
                        <a14:foregroundMark x1="78070" y1="79592" x2="78070" y2="79592"/>
                        <a14:foregroundMark x1="89766" y1="72789" x2="89766" y2="72789"/>
                        <a14:foregroundMark x1="89181" y1="70748" x2="89181" y2="70748"/>
                        <a14:foregroundMark x1="92690" y1="65986" x2="92690" y2="65986"/>
                        <a14:foregroundMark x1="96784" y1="85714" x2="96784" y2="85714"/>
                        <a14:foregroundMark x1="60234" y1="70068" x2="60234" y2="70068"/>
                        <a14:foregroundMark x1="57602" y1="89116" x2="57602" y2="89116"/>
                        <a14:foregroundMark x1="52632" y1="53741" x2="52632" y2="53741"/>
                        <a14:foregroundMark x1="61404" y1="92517" x2="61404" y2="92517"/>
                        <a14:foregroundMark x1="52339" y1="89796" x2="52339" y2="89796"/>
                        <a14:foregroundMark x1="34503" y1="92517" x2="34503" y2="92517"/>
                        <a14:foregroundMark x1="55263" y1="91837" x2="55263" y2="91837"/>
                        <a14:foregroundMark x1="55263" y1="93878" x2="55263" y2="93878"/>
                        <a14:foregroundMark x1="54678" y1="78912" x2="54678" y2="78912"/>
                        <a14:foregroundMark x1="20468" y1="68707" x2="20468" y2="68707"/>
                        <a14:foregroundMark x1="7602" y1="68027" x2="7602" y2="68027"/>
                        <a14:foregroundMark x1="3216" y1="70068" x2="3216" y2="70068"/>
                        <a14:foregroundMark x1="37135" y1="42857" x2="37135" y2="42857"/>
                        <a14:foregroundMark x1="42398" y1="25850" x2="42398" y2="25850"/>
                        <a14:foregroundMark x1="47076" y1="16327" x2="47076" y2="16327"/>
                        <a14:foregroundMark x1="51170" y1="12245" x2="51170" y2="12245"/>
                        <a14:foregroundMark x1="55848" y1="9524" x2="55848" y2="9524"/>
                        <a14:foregroundMark x1="63158" y1="9524" x2="63158" y2="9524"/>
                        <a14:foregroundMark x1="68713" y1="14286" x2="68713" y2="14286"/>
                        <a14:foregroundMark x1="74561" y1="26531" x2="74561" y2="26531"/>
                        <a14:foregroundMark x1="83626" y1="91156" x2="83626" y2="91156"/>
                      </a14:backgroundRemoval>
                    </a14:imgEffect>
                  </a14:imgLayer>
                </a14:imgProps>
              </a:ext>
              <a:ext uri="{28A0092B-C50C-407E-A947-70E740481C1C}">
                <a14:useLocalDpi xmlns:a14="http://schemas.microsoft.com/office/drawing/2010/main" val="0"/>
              </a:ext>
            </a:extLst>
          </a:blip>
          <a:stretch>
            <a:fillRect/>
          </a:stretch>
        </p:blipFill>
        <p:spPr>
          <a:xfrm>
            <a:off x="418631" y="6373715"/>
            <a:ext cx="1126705" cy="484285"/>
          </a:xfrm>
          <a:prstGeom prst="rect">
            <a:avLst/>
          </a:prstGeom>
        </p:spPr>
      </p:pic>
      <p:sp>
        <p:nvSpPr>
          <p:cNvPr id="3" name="CuadroTexto 2">
            <a:extLst>
              <a:ext uri="{FF2B5EF4-FFF2-40B4-BE49-F238E27FC236}">
                <a16:creationId xmlns:a16="http://schemas.microsoft.com/office/drawing/2014/main" id="{4DE4EADE-8F21-3321-366E-58CE162CAE99}"/>
              </a:ext>
            </a:extLst>
          </p:cNvPr>
          <p:cNvSpPr txBox="1"/>
          <p:nvPr/>
        </p:nvSpPr>
        <p:spPr>
          <a:xfrm>
            <a:off x="520798" y="1291374"/>
            <a:ext cx="8666334" cy="369332"/>
          </a:xfrm>
          <a:prstGeom prst="rect">
            <a:avLst/>
          </a:prstGeom>
          <a:noFill/>
        </p:spPr>
        <p:txBody>
          <a:bodyPr wrap="square" rtlCol="0">
            <a:spAutoFit/>
          </a:bodyPr>
          <a:lstStyle/>
          <a:p>
            <a:r>
              <a:rPr lang="es-ES" dirty="0">
                <a:latin typeface="Tw Cen MT Condensed Extra Bold" panose="020B0803020202020204" pitchFamily="34" charset="0"/>
              </a:rPr>
              <a:t>Problema para Clase Práctica: Evaluación del Control Biológico de Moniliasis en Cacao</a:t>
            </a:r>
            <a:endParaRPr lang="es-PE" dirty="0">
              <a:latin typeface="Tw Cen MT Condensed Extra Bold" panose="020B0803020202020204" pitchFamily="34" charset="0"/>
            </a:endParaRPr>
          </a:p>
        </p:txBody>
      </p:sp>
      <p:sp>
        <p:nvSpPr>
          <p:cNvPr id="12" name="CuadroTexto 11">
            <a:extLst>
              <a:ext uri="{FF2B5EF4-FFF2-40B4-BE49-F238E27FC236}">
                <a16:creationId xmlns:a16="http://schemas.microsoft.com/office/drawing/2014/main" id="{4B843A96-B5F6-9C19-756F-03FBB416ECED}"/>
              </a:ext>
            </a:extLst>
          </p:cNvPr>
          <p:cNvSpPr txBox="1"/>
          <p:nvPr/>
        </p:nvSpPr>
        <p:spPr>
          <a:xfrm>
            <a:off x="520798" y="1803246"/>
            <a:ext cx="9615240" cy="3970318"/>
          </a:xfrm>
          <a:prstGeom prst="rect">
            <a:avLst/>
          </a:prstGeom>
          <a:noFill/>
        </p:spPr>
        <p:txBody>
          <a:bodyPr wrap="square">
            <a:spAutoFit/>
          </a:bodyPr>
          <a:lstStyle/>
          <a:p>
            <a:pPr algn="just"/>
            <a:r>
              <a:rPr lang="es-ES" dirty="0">
                <a:latin typeface="Tw Cen MT Condensed" panose="020B0606020104020203" pitchFamily="34" charset="0"/>
              </a:rPr>
              <a:t>La moniliasis (</a:t>
            </a:r>
            <a:r>
              <a:rPr lang="es-ES" i="1" dirty="0" err="1">
                <a:latin typeface="Tw Cen MT Condensed" panose="020B0606020104020203" pitchFamily="34" charset="0"/>
              </a:rPr>
              <a:t>Moniliophthora</a:t>
            </a:r>
            <a:r>
              <a:rPr lang="es-ES" i="1" dirty="0">
                <a:latin typeface="Tw Cen MT Condensed" panose="020B0606020104020203" pitchFamily="34" charset="0"/>
              </a:rPr>
              <a:t> </a:t>
            </a:r>
            <a:r>
              <a:rPr lang="es-ES" i="1" dirty="0" err="1">
                <a:latin typeface="Tw Cen MT Condensed" panose="020B0606020104020203" pitchFamily="34" charset="0"/>
              </a:rPr>
              <a:t>roreri</a:t>
            </a:r>
            <a:r>
              <a:rPr lang="es-ES" dirty="0">
                <a:latin typeface="Tw Cen MT Condensed" panose="020B0606020104020203" pitchFamily="34" charset="0"/>
              </a:rPr>
              <a:t>) es una enfermedad importante del cacao que afecta la producción de frutos en muchos países tropicales. Investigadores están evaluando el uso de tres cepas de un hongo antagonista (Cepa Cp1, Cp2 y Cp3) como controladores biológicos para reducir la incidencia de la enfermedad.</a:t>
            </a:r>
          </a:p>
          <a:p>
            <a:pPr algn="just"/>
            <a:r>
              <a:rPr lang="es-ES" dirty="0">
                <a:latin typeface="Tw Cen MT Condensed" panose="020B0606020104020203" pitchFamily="34" charset="0"/>
              </a:rPr>
              <a:t>El experimento fue conducido sobre frutos de diferentes </a:t>
            </a:r>
            <a:r>
              <a:rPr lang="es-ES" b="1" dirty="0">
                <a:latin typeface="Tw Cen MT Condensed" panose="020B0606020104020203" pitchFamily="34" charset="0"/>
              </a:rPr>
              <a:t>generaciones (G1 a G5), </a:t>
            </a:r>
            <a:r>
              <a:rPr lang="es-ES" dirty="0">
                <a:latin typeface="Tw Cen MT Condensed" panose="020B0606020104020203" pitchFamily="34" charset="0"/>
              </a:rPr>
              <a:t>y se realizaron evaluaciones quincenales durante 90 días </a:t>
            </a:r>
            <a:r>
              <a:rPr lang="es-ES" b="1" dirty="0">
                <a:latin typeface="Tw Cen MT Condensed" panose="020B0606020104020203" pitchFamily="34" charset="0"/>
              </a:rPr>
              <a:t>(15, 30, 45, 60, 75, 90 días</a:t>
            </a:r>
            <a:r>
              <a:rPr lang="es-ES" dirty="0">
                <a:latin typeface="Tw Cen MT Condensed" panose="020B0606020104020203" pitchFamily="34" charset="0"/>
              </a:rPr>
              <a:t>). </a:t>
            </a:r>
          </a:p>
          <a:p>
            <a:pPr algn="just"/>
            <a:r>
              <a:rPr lang="es-ES" dirty="0">
                <a:latin typeface="Tw Cen MT Condensed" panose="020B0606020104020203" pitchFamily="34" charset="0"/>
              </a:rPr>
              <a:t>La variable de respuesta medida fue la incidencia de la enfermedad (% de frutos enfermos).Cada combinación de tratamientos fue repetida tres veces, y se asumió un diseño completamente al azar de medidas repetidas, ya que la </a:t>
            </a:r>
            <a:r>
              <a:rPr lang="es-ES" b="1" dirty="0">
                <a:latin typeface="Tw Cen MT Condensed" panose="020B0606020104020203" pitchFamily="34" charset="0"/>
              </a:rPr>
              <a:t>incidencia fue medida en los mismos frutos a lo largo del tiempo.</a:t>
            </a:r>
          </a:p>
          <a:p>
            <a:pPr algn="just"/>
            <a:r>
              <a:rPr lang="es-ES" b="1" dirty="0">
                <a:latin typeface="Tw Cen MT Condensed" panose="020B0606020104020203" pitchFamily="34" charset="0"/>
              </a:rPr>
              <a:t>Objetivo</a:t>
            </a:r>
          </a:p>
          <a:p>
            <a:pPr algn="just"/>
            <a:r>
              <a:rPr lang="es-ES" b="1" dirty="0">
                <a:latin typeface="Tw Cen MT Condensed" panose="020B0606020104020203" pitchFamily="34" charset="0"/>
              </a:rPr>
              <a:t>Evaluar el efecto de: </a:t>
            </a:r>
          </a:p>
          <a:p>
            <a:pPr marL="285750" indent="-285750" algn="just">
              <a:buFontTx/>
              <a:buChar char="-"/>
            </a:pPr>
            <a:r>
              <a:rPr lang="es-ES" b="1" dirty="0">
                <a:latin typeface="Tw Cen MT Condensed" panose="020B0606020104020203" pitchFamily="34" charset="0"/>
              </a:rPr>
              <a:t>La cepa del hongo antagonista.</a:t>
            </a:r>
          </a:p>
          <a:p>
            <a:pPr marL="285750" indent="-285750" algn="just">
              <a:buFontTx/>
              <a:buChar char="-"/>
            </a:pPr>
            <a:r>
              <a:rPr lang="es-ES" b="1" dirty="0">
                <a:latin typeface="Tw Cen MT Condensed" panose="020B0606020104020203" pitchFamily="34" charset="0"/>
              </a:rPr>
              <a:t>La generación del fruto (edad).</a:t>
            </a:r>
          </a:p>
          <a:p>
            <a:pPr marL="285750" indent="-285750" algn="just">
              <a:buFontTx/>
              <a:buChar char="-"/>
            </a:pPr>
            <a:r>
              <a:rPr lang="es-ES" b="1" dirty="0">
                <a:latin typeface="Tw Cen MT Condensed" panose="020B0606020104020203" pitchFamily="34" charset="0"/>
              </a:rPr>
              <a:t>El tiempo (días de evaluación)</a:t>
            </a:r>
          </a:p>
          <a:p>
            <a:pPr algn="just"/>
            <a:r>
              <a:rPr lang="es-ES" b="1" dirty="0">
                <a:latin typeface="Tw Cen MT Condensed" panose="020B0606020104020203" pitchFamily="34" charset="0"/>
              </a:rPr>
              <a:t>sobre la incidencia de moniliasis, considerando la naturaleza repetida de las evaluaciones.</a:t>
            </a:r>
            <a:endParaRPr lang="es-PE" b="1" dirty="0">
              <a:latin typeface="Tw Cen MT Condensed" panose="020B0606020104020203" pitchFamily="34" charset="0"/>
            </a:endParaRPr>
          </a:p>
        </p:txBody>
      </p:sp>
    </p:spTree>
    <p:extLst>
      <p:ext uri="{BB962C8B-B14F-4D97-AF65-F5344CB8AC3E}">
        <p14:creationId xmlns:p14="http://schemas.microsoft.com/office/powerpoint/2010/main" val="4045696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AF0B1174-ADD4-FE32-E57B-B4D79E5F58B7}"/>
              </a:ext>
            </a:extLst>
          </p:cNvPr>
          <p:cNvSpPr/>
          <p:nvPr/>
        </p:nvSpPr>
        <p:spPr>
          <a:xfrm>
            <a:off x="196296" y="325989"/>
            <a:ext cx="11786430" cy="736846"/>
          </a:xfrm>
          <a:prstGeom prst="rect">
            <a:avLst/>
          </a:prstGeom>
          <a:solidFill>
            <a:schemeClr val="accent1">
              <a:lumMod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BB9FB854-7E8A-466B-E45B-FB4760F843CB}"/>
              </a:ext>
            </a:extLst>
          </p:cNvPr>
          <p:cNvSpPr/>
          <p:nvPr/>
        </p:nvSpPr>
        <p:spPr>
          <a:xfrm>
            <a:off x="1653331" y="312170"/>
            <a:ext cx="2834662" cy="7614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dirty="0"/>
          </a:p>
        </p:txBody>
      </p:sp>
      <p:pic>
        <p:nvPicPr>
          <p:cNvPr id="7" name="Imagen 6">
            <a:extLst>
              <a:ext uri="{FF2B5EF4-FFF2-40B4-BE49-F238E27FC236}">
                <a16:creationId xmlns:a16="http://schemas.microsoft.com/office/drawing/2014/main" id="{DC401EFF-6ABD-255B-4B75-08464C0F0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8975" y="79553"/>
            <a:ext cx="1114394" cy="1115556"/>
          </a:xfrm>
          <a:prstGeom prst="rect">
            <a:avLst/>
          </a:prstGeom>
        </p:spPr>
      </p:pic>
      <p:pic>
        <p:nvPicPr>
          <p:cNvPr id="8" name="Picture 4" descr="Logotipo - UNTRM">
            <a:extLst>
              <a:ext uri="{FF2B5EF4-FFF2-40B4-BE49-F238E27FC236}">
                <a16:creationId xmlns:a16="http://schemas.microsoft.com/office/drawing/2014/main" id="{3F4E9855-8A17-D74F-07A0-4B37B80778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82"/>
          <a:stretch/>
        </p:blipFill>
        <p:spPr bwMode="auto">
          <a:xfrm>
            <a:off x="418631" y="150443"/>
            <a:ext cx="4049016" cy="1218765"/>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descr="Texto&#10;&#10;Descripción generada automáticamente">
            <a:extLst>
              <a:ext uri="{FF2B5EF4-FFF2-40B4-BE49-F238E27FC236}">
                <a16:creationId xmlns:a16="http://schemas.microsoft.com/office/drawing/2014/main" id="{983AB8CB-6493-5F54-7111-BCEAB7BE99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9748" y="244914"/>
            <a:ext cx="2799467" cy="1062922"/>
          </a:xfrm>
          <a:prstGeom prst="rect">
            <a:avLst/>
          </a:prstGeom>
        </p:spPr>
      </p:pic>
      <p:pic>
        <p:nvPicPr>
          <p:cNvPr id="2" name="Imagen 1" descr="Imagen que contiene dibujo&#10;&#10;Descripción generada automáticamente">
            <a:extLst>
              <a:ext uri="{FF2B5EF4-FFF2-40B4-BE49-F238E27FC236}">
                <a16:creationId xmlns:a16="http://schemas.microsoft.com/office/drawing/2014/main" id="{743832F5-0749-7FC7-9C7C-9BD699AF3D4D}"/>
              </a:ext>
            </a:extLst>
          </p:cNvPr>
          <p:cNvPicPr>
            <a:picLocks noChangeAspect="1"/>
          </p:cNvPicPr>
          <p:nvPr/>
        </p:nvPicPr>
        <p:blipFill>
          <a:blip r:embed="rId5">
            <a:alphaModFix amt="35000"/>
            <a:extLst>
              <a:ext uri="{BEBA8EAE-BF5A-486C-A8C5-ECC9F3942E4B}">
                <a14:imgProps xmlns:a14="http://schemas.microsoft.com/office/drawing/2010/main">
                  <a14:imgLayer r:embed="rId6">
                    <a14:imgEffect>
                      <a14:backgroundRemoval t="9524" b="93878" l="3216" r="96784">
                        <a14:foregroundMark x1="64035" y1="83673" x2="64035" y2="83673"/>
                        <a14:foregroundMark x1="78070" y1="79592" x2="78070" y2="79592"/>
                        <a14:foregroundMark x1="89766" y1="72789" x2="89766" y2="72789"/>
                        <a14:foregroundMark x1="89181" y1="70748" x2="89181" y2="70748"/>
                        <a14:foregroundMark x1="92690" y1="65986" x2="92690" y2="65986"/>
                        <a14:foregroundMark x1="96784" y1="85714" x2="96784" y2="85714"/>
                        <a14:foregroundMark x1="60234" y1="70068" x2="60234" y2="70068"/>
                        <a14:foregroundMark x1="57602" y1="89116" x2="57602" y2="89116"/>
                        <a14:foregroundMark x1="52632" y1="53741" x2="52632" y2="53741"/>
                        <a14:foregroundMark x1="61404" y1="92517" x2="61404" y2="92517"/>
                        <a14:foregroundMark x1="52339" y1="89796" x2="52339" y2="89796"/>
                        <a14:foregroundMark x1="34503" y1="92517" x2="34503" y2="92517"/>
                        <a14:foregroundMark x1="55263" y1="91837" x2="55263" y2="91837"/>
                        <a14:foregroundMark x1="55263" y1="93878" x2="55263" y2="93878"/>
                        <a14:foregroundMark x1="54678" y1="78912" x2="54678" y2="78912"/>
                        <a14:foregroundMark x1="20468" y1="68707" x2="20468" y2="68707"/>
                        <a14:foregroundMark x1="7602" y1="68027" x2="7602" y2="68027"/>
                        <a14:foregroundMark x1="3216" y1="70068" x2="3216" y2="70068"/>
                        <a14:foregroundMark x1="37135" y1="42857" x2="37135" y2="42857"/>
                        <a14:foregroundMark x1="42398" y1="25850" x2="42398" y2="25850"/>
                        <a14:foregroundMark x1="47076" y1="16327" x2="47076" y2="16327"/>
                        <a14:foregroundMark x1="51170" y1="12245" x2="51170" y2="12245"/>
                        <a14:foregroundMark x1="55848" y1="9524" x2="55848" y2="9524"/>
                        <a14:foregroundMark x1="63158" y1="9524" x2="63158" y2="9524"/>
                        <a14:foregroundMark x1="68713" y1="14286" x2="68713" y2="14286"/>
                        <a14:foregroundMark x1="74561" y1="26531" x2="74561" y2="26531"/>
                        <a14:foregroundMark x1="83626" y1="91156" x2="83626" y2="91156"/>
                      </a14:backgroundRemoval>
                    </a14:imgEffect>
                  </a14:imgLayer>
                </a14:imgProps>
              </a:ext>
              <a:ext uri="{28A0092B-C50C-407E-A947-70E740481C1C}">
                <a14:useLocalDpi xmlns:a14="http://schemas.microsoft.com/office/drawing/2010/main" val="0"/>
              </a:ext>
            </a:extLst>
          </a:blip>
          <a:stretch>
            <a:fillRect/>
          </a:stretch>
        </p:blipFill>
        <p:spPr>
          <a:xfrm>
            <a:off x="418631" y="6373715"/>
            <a:ext cx="1126705" cy="484285"/>
          </a:xfrm>
          <a:prstGeom prst="rect">
            <a:avLst/>
          </a:prstGeom>
        </p:spPr>
      </p:pic>
      <p:sp>
        <p:nvSpPr>
          <p:cNvPr id="3" name="CuadroTexto 2">
            <a:extLst>
              <a:ext uri="{FF2B5EF4-FFF2-40B4-BE49-F238E27FC236}">
                <a16:creationId xmlns:a16="http://schemas.microsoft.com/office/drawing/2014/main" id="{4DE4EADE-8F21-3321-366E-58CE162CAE99}"/>
              </a:ext>
            </a:extLst>
          </p:cNvPr>
          <p:cNvSpPr txBox="1"/>
          <p:nvPr/>
        </p:nvSpPr>
        <p:spPr>
          <a:xfrm>
            <a:off x="520798" y="1291374"/>
            <a:ext cx="11150404" cy="646331"/>
          </a:xfrm>
          <a:prstGeom prst="rect">
            <a:avLst/>
          </a:prstGeom>
          <a:noFill/>
        </p:spPr>
        <p:txBody>
          <a:bodyPr wrap="square" rtlCol="0">
            <a:spAutoFit/>
          </a:bodyPr>
          <a:lstStyle/>
          <a:p>
            <a:r>
              <a:rPr lang="es-ES" dirty="0">
                <a:latin typeface="Tw Cen MT Condensed Extra Bold" panose="020B0803020202020204" pitchFamily="34" charset="0"/>
              </a:rPr>
              <a:t>🔍 Título de la </a:t>
            </a:r>
            <a:r>
              <a:rPr lang="es-ES" dirty="0" err="1">
                <a:latin typeface="Tw Cen MT Condensed Extra Bold" panose="020B0803020202020204" pitchFamily="34" charset="0"/>
              </a:rPr>
              <a:t>práctica:Evaluación</a:t>
            </a:r>
            <a:r>
              <a:rPr lang="es-ES" dirty="0">
                <a:latin typeface="Tw Cen MT Condensed Extra Bold" panose="020B0803020202020204" pitchFamily="34" charset="0"/>
              </a:rPr>
              <a:t> multivariada de la eficiencia de modelos de tratamiento de aguas residuales mediante Análisis de Componentes Principales (PCA)</a:t>
            </a:r>
            <a:endParaRPr lang="es-PE" dirty="0">
              <a:latin typeface="Tw Cen MT Condensed Extra Bold" panose="020B0803020202020204" pitchFamily="34" charset="0"/>
            </a:endParaRPr>
          </a:p>
        </p:txBody>
      </p:sp>
      <p:sp>
        <p:nvSpPr>
          <p:cNvPr id="12" name="CuadroTexto 11">
            <a:extLst>
              <a:ext uri="{FF2B5EF4-FFF2-40B4-BE49-F238E27FC236}">
                <a16:creationId xmlns:a16="http://schemas.microsoft.com/office/drawing/2014/main" id="{4B843A96-B5F6-9C19-756F-03FBB416ECED}"/>
              </a:ext>
            </a:extLst>
          </p:cNvPr>
          <p:cNvSpPr txBox="1"/>
          <p:nvPr/>
        </p:nvSpPr>
        <p:spPr>
          <a:xfrm>
            <a:off x="520798" y="1850857"/>
            <a:ext cx="9615240" cy="4524315"/>
          </a:xfrm>
          <a:prstGeom prst="rect">
            <a:avLst/>
          </a:prstGeom>
          <a:noFill/>
        </p:spPr>
        <p:txBody>
          <a:bodyPr wrap="square">
            <a:spAutoFit/>
          </a:bodyPr>
          <a:lstStyle/>
          <a:p>
            <a:pPr algn="just"/>
            <a:r>
              <a:rPr lang="es-ES" dirty="0">
                <a:latin typeface="Tw Cen MT Condensed" panose="020B0606020104020203" pitchFamily="34" charset="0"/>
              </a:rPr>
              <a:t>❓ Planteamiento del </a:t>
            </a:r>
            <a:r>
              <a:rPr lang="es-ES" dirty="0" err="1">
                <a:latin typeface="Tw Cen MT Condensed" panose="020B0606020104020203" pitchFamily="34" charset="0"/>
              </a:rPr>
              <a:t>problema:El</a:t>
            </a:r>
            <a:r>
              <a:rPr lang="es-ES" dirty="0">
                <a:latin typeface="Tw Cen MT Condensed" panose="020B0606020104020203" pitchFamily="34" charset="0"/>
              </a:rPr>
              <a:t> tratamiento de aguas residuales requiere de procesos que sean eficientes en la remoción de múltiples contaminantes simultáneamente, incluyendo parámetros fisicoquímicos, biológicos y metales pesados. Evaluar estos tratamientos de forma </a:t>
            </a:r>
            <a:r>
              <a:rPr lang="es-ES" dirty="0" err="1">
                <a:latin typeface="Tw Cen MT Condensed" panose="020B0606020104020203" pitchFamily="34" charset="0"/>
              </a:rPr>
              <a:t>univariada</a:t>
            </a:r>
            <a:r>
              <a:rPr lang="es-ES" dirty="0">
                <a:latin typeface="Tw Cen MT Condensed" panose="020B0606020104020203" pitchFamily="34" charset="0"/>
              </a:rPr>
              <a:t> puede ser limitado, ya que los contaminantes pueden estar correlacionados entre sí. </a:t>
            </a:r>
          </a:p>
          <a:p>
            <a:pPr algn="just"/>
            <a:r>
              <a:rPr lang="es-ES" dirty="0">
                <a:latin typeface="Tw Cen MT Condensed" panose="020B0606020104020203" pitchFamily="34" charset="0"/>
              </a:rPr>
              <a:t>Por esta razón, se emplea el Análisis de Componentes Principales (PCA) como herramienta multivariada para reducir la dimensionalidad de los datos y visualizar patrones generales de comportamiento entre modelos de tratamiento y calidad del agua.</a:t>
            </a:r>
          </a:p>
          <a:p>
            <a:pPr algn="just"/>
            <a:r>
              <a:rPr lang="es-ES" dirty="0">
                <a:latin typeface="Tw Cen MT Condensed" panose="020B0606020104020203" pitchFamily="34" charset="0"/>
              </a:rPr>
              <a:t>En esta práctica, se analizarán datos de distintos modelos de tratamiento mediante PCA para identificar las principales variables responsables de la variabilidad entre muestras, así como para agrupar las observaciones según su similitud química y biológica.</a:t>
            </a:r>
          </a:p>
          <a:p>
            <a:pPr algn="just"/>
            <a:endParaRPr lang="es-ES" dirty="0">
              <a:latin typeface="Tw Cen MT Condensed" panose="020B0606020104020203" pitchFamily="34" charset="0"/>
            </a:endParaRPr>
          </a:p>
          <a:p>
            <a:pPr algn="just"/>
            <a:r>
              <a:rPr lang="es-ES" dirty="0">
                <a:latin typeface="Tw Cen MT Condensed" panose="020B0606020104020203" pitchFamily="34" charset="0"/>
              </a:rPr>
              <a:t>🧪 Pregunta principal del problema:</a:t>
            </a:r>
          </a:p>
          <a:p>
            <a:pPr algn="just"/>
            <a:r>
              <a:rPr lang="es-ES" dirty="0">
                <a:latin typeface="Tw Cen MT Condensed" panose="020B0606020104020203" pitchFamily="34" charset="0"/>
              </a:rPr>
              <a:t>¿Qué modelos de tratamiento se agrupan según su comportamiento multivariado en la calidad del agua, y qué parámetros explican principalmente las diferencias entre muestras de entrada y salida?</a:t>
            </a:r>
          </a:p>
          <a:p>
            <a:pPr algn="just"/>
            <a:endParaRPr lang="es-ES" dirty="0">
              <a:latin typeface="Tw Cen MT Condensed" panose="020B0606020104020203" pitchFamily="34" charset="0"/>
            </a:endParaRPr>
          </a:p>
          <a:p>
            <a:pPr algn="just"/>
            <a:r>
              <a:rPr lang="es-ES" b="1" dirty="0">
                <a:latin typeface="Tw Cen MT Condensed" panose="020B0606020104020203" pitchFamily="34" charset="0"/>
              </a:rPr>
              <a:t>📌 </a:t>
            </a:r>
            <a:r>
              <a:rPr lang="es-ES" b="1" dirty="0" err="1">
                <a:latin typeface="Tw Cen MT Condensed" panose="020B0606020104020203" pitchFamily="34" charset="0"/>
              </a:rPr>
              <a:t>Subpreguntas</a:t>
            </a:r>
            <a:r>
              <a:rPr lang="es-ES" b="1" dirty="0">
                <a:latin typeface="Tw Cen MT Condensed" panose="020B0606020104020203" pitchFamily="34" charset="0"/>
              </a:rPr>
              <a:t> orientadoras:</a:t>
            </a:r>
          </a:p>
          <a:p>
            <a:pPr algn="just"/>
            <a:r>
              <a:rPr lang="es-ES" b="1" dirty="0">
                <a:latin typeface="Tw Cen MT Condensed" panose="020B0606020104020203" pitchFamily="34" charset="0"/>
              </a:rPr>
              <a:t>¿Qué componentes principales explican la mayor parte de la variabilidad en los datos?¿Qué variables tienen mayor peso en los primeros componentes?¿Cómo se agrupan las muestras de entrada (Input) y salida (Output) en el espacio multivariado?¿Existen patrones o agrupamientos que indiquen un mejor desempeño de ciertos modelos?</a:t>
            </a:r>
          </a:p>
        </p:txBody>
      </p:sp>
    </p:spTree>
    <p:extLst>
      <p:ext uri="{BB962C8B-B14F-4D97-AF65-F5344CB8AC3E}">
        <p14:creationId xmlns:p14="http://schemas.microsoft.com/office/powerpoint/2010/main" val="56577994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TotalTime>
  <Words>867</Words>
  <Application>Microsoft Office PowerPoint</Application>
  <PresentationFormat>Panorámica</PresentationFormat>
  <Paragraphs>63</Paragraphs>
  <Slides>7</Slides>
  <Notes>0</Notes>
  <HiddenSlides>0</HiddenSlides>
  <MMClips>0</MMClips>
  <ScaleCrop>false</ScaleCrop>
  <HeadingPairs>
    <vt:vector size="6" baseType="variant">
      <vt:variant>
        <vt:lpstr>Fuentes usadas</vt:lpstr>
      </vt:variant>
      <vt:variant>
        <vt:i4>7</vt:i4>
      </vt:variant>
      <vt:variant>
        <vt:lpstr>Tema</vt:lpstr>
      </vt:variant>
      <vt:variant>
        <vt:i4>2</vt:i4>
      </vt:variant>
      <vt:variant>
        <vt:lpstr>Títulos de diapositiva</vt:lpstr>
      </vt:variant>
      <vt:variant>
        <vt:i4>7</vt:i4>
      </vt:variant>
    </vt:vector>
  </HeadingPairs>
  <TitlesOfParts>
    <vt:vector size="16" baseType="lpstr">
      <vt:lpstr>Aptos</vt:lpstr>
      <vt:lpstr>Aptos Display</vt:lpstr>
      <vt:lpstr>Arial</vt:lpstr>
      <vt:lpstr>Calibri</vt:lpstr>
      <vt:lpstr>Calibri Light</vt:lpstr>
      <vt:lpstr>Tw Cen MT Condensed</vt:lpstr>
      <vt:lpstr>Tw Cen MT Condensed Extra Bold</vt:lpstr>
      <vt:lpstr>Tema de Office</vt:lpstr>
      <vt:lpstr>1_Tema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Henry Santillan Culquimboz</dc:creator>
  <cp:lastModifiedBy>Henry Santillan Culquimboz</cp:lastModifiedBy>
  <cp:revision>3</cp:revision>
  <dcterms:created xsi:type="dcterms:W3CDTF">2025-05-26T15:04:54Z</dcterms:created>
  <dcterms:modified xsi:type="dcterms:W3CDTF">2025-05-29T21:33:03Z</dcterms:modified>
</cp:coreProperties>
</file>